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90" r:id="rId2"/>
    <p:sldId id="387" r:id="rId3"/>
    <p:sldId id="385" r:id="rId4"/>
    <p:sldId id="376" r:id="rId5"/>
    <p:sldId id="261" r:id="rId6"/>
    <p:sldId id="262" r:id="rId7"/>
    <p:sldId id="266" r:id="rId8"/>
    <p:sldId id="280" r:id="rId9"/>
    <p:sldId id="281" r:id="rId10"/>
    <p:sldId id="284" r:id="rId11"/>
    <p:sldId id="286" r:id="rId12"/>
    <p:sldId id="285" r:id="rId13"/>
    <p:sldId id="294" r:id="rId14"/>
    <p:sldId id="388" r:id="rId15"/>
    <p:sldId id="389" r:id="rId16"/>
    <p:sldId id="298" r:id="rId17"/>
    <p:sldId id="304" r:id="rId18"/>
    <p:sldId id="305" r:id="rId19"/>
    <p:sldId id="306" r:id="rId20"/>
    <p:sldId id="309" r:id="rId21"/>
    <p:sldId id="310"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D60"/>
    <a:srgbClr val="FFFBDF"/>
    <a:srgbClr val="9FA2A5"/>
    <a:srgbClr val="F6FFEE"/>
    <a:srgbClr val="FFFFF5"/>
    <a:srgbClr val="FFC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29"/>
  </p:normalViewPr>
  <p:slideViewPr>
    <p:cSldViewPr snapToGrid="0" snapToObjects="1">
      <p:cViewPr varScale="1">
        <p:scale>
          <a:sx n="66" d="100"/>
          <a:sy n="66" d="100"/>
        </p:scale>
        <p:origin x="9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579DA-CA75-834F-8F28-EEB7018EA542}" type="doc">
      <dgm:prSet loTypeId="urn:microsoft.com/office/officeart/2005/8/layout/venn2" loCatId="" qsTypeId="urn:microsoft.com/office/officeart/2005/8/quickstyle/3D2" qsCatId="3D" csTypeId="urn:microsoft.com/office/officeart/2005/8/colors/colorful5" csCatId="colorful" phldr="1"/>
      <dgm:spPr/>
      <dgm:t>
        <a:bodyPr/>
        <a:lstStyle/>
        <a:p>
          <a:endParaRPr lang="en-US"/>
        </a:p>
      </dgm:t>
    </dgm:pt>
    <dgm:pt modelId="{65374095-AB44-6C40-8370-3ECD6061BAF1}">
      <dgm:prSet phldrT="[Text]" custT="1"/>
      <dgm:spPr/>
      <dgm:t>
        <a:bodyPr/>
        <a:lstStyle/>
        <a:p>
          <a:r>
            <a:rPr lang="en-US" sz="1800" b="1" dirty="0">
              <a:solidFill>
                <a:srgbClr val="FF0000"/>
              </a:solidFill>
              <a:latin typeface="Arial" charset="0"/>
              <a:ea typeface="Arial" charset="0"/>
              <a:cs typeface="Arial" charset="0"/>
            </a:rPr>
            <a:t>R</a:t>
          </a:r>
          <a:r>
            <a:rPr lang="en-US" sz="1800" dirty="0">
              <a:solidFill>
                <a:srgbClr val="000000"/>
              </a:solidFill>
              <a:latin typeface="Arial" charset="0"/>
              <a:ea typeface="Arial" charset="0"/>
              <a:cs typeface="Arial" charset="0"/>
            </a:rPr>
            <a:t>ecognize</a:t>
          </a:r>
        </a:p>
      </dgm:t>
    </dgm:pt>
    <dgm:pt modelId="{621673AD-C935-B440-A329-B5A5A18D59FD}" type="parTrans" cxnId="{D530FF88-9D87-2041-BE39-7633CD0B0054}">
      <dgm:prSet/>
      <dgm:spPr/>
      <dgm:t>
        <a:bodyPr/>
        <a:lstStyle/>
        <a:p>
          <a:endParaRPr lang="en-US">
            <a:solidFill>
              <a:srgbClr val="000000"/>
            </a:solidFill>
            <a:latin typeface="Arial" charset="0"/>
            <a:ea typeface="Arial" charset="0"/>
            <a:cs typeface="Arial" charset="0"/>
          </a:endParaRPr>
        </a:p>
      </dgm:t>
    </dgm:pt>
    <dgm:pt modelId="{A2FFD546-A675-944E-B2CB-6054C38C1678}" type="sibTrans" cxnId="{D530FF88-9D87-2041-BE39-7633CD0B0054}">
      <dgm:prSet custT="1"/>
      <dgm:spPr/>
      <dgm:t>
        <a:bodyPr/>
        <a:lstStyle/>
        <a:p>
          <a:endParaRPr lang="en-US"/>
        </a:p>
      </dgm:t>
    </dgm:pt>
    <dgm:pt modelId="{9644585B-45CF-FA41-81F8-B33555E4CBC3}">
      <dgm:prSet phldrT="[Text]" custT="1"/>
      <dgm:spPr/>
      <dgm:t>
        <a:bodyPr/>
        <a:lstStyle/>
        <a:p>
          <a:r>
            <a:rPr lang="en-US" sz="1800" b="1" dirty="0">
              <a:solidFill>
                <a:srgbClr val="FF0000"/>
              </a:solidFill>
              <a:latin typeface="Arial" charset="0"/>
              <a:ea typeface="Arial" charset="0"/>
              <a:cs typeface="Arial" charset="0"/>
            </a:rPr>
            <a:t>L</a:t>
          </a:r>
          <a:r>
            <a:rPr lang="en-US" sz="1800" dirty="0">
              <a:solidFill>
                <a:srgbClr val="000000"/>
              </a:solidFill>
              <a:latin typeface="Arial" charset="0"/>
              <a:ea typeface="Arial" charset="0"/>
              <a:cs typeface="Arial" charset="0"/>
            </a:rPr>
            <a:t>earning strategies</a:t>
          </a:r>
        </a:p>
      </dgm:t>
    </dgm:pt>
    <dgm:pt modelId="{52584F47-2217-9A43-8550-B83F9185ACA9}" type="parTrans" cxnId="{92EC7844-D035-0C49-89AF-9EEB7051B4B7}">
      <dgm:prSet/>
      <dgm:spPr/>
      <dgm:t>
        <a:bodyPr/>
        <a:lstStyle/>
        <a:p>
          <a:endParaRPr lang="en-US">
            <a:solidFill>
              <a:srgbClr val="000000"/>
            </a:solidFill>
            <a:latin typeface="Arial" charset="0"/>
            <a:ea typeface="Arial" charset="0"/>
            <a:cs typeface="Arial" charset="0"/>
          </a:endParaRPr>
        </a:p>
      </dgm:t>
    </dgm:pt>
    <dgm:pt modelId="{83FCDA53-25BC-3E4A-92E7-5C6BECB29C7C}" type="sibTrans" cxnId="{92EC7844-D035-0C49-89AF-9EEB7051B4B7}">
      <dgm:prSet/>
      <dgm:spPr/>
      <dgm:t>
        <a:bodyPr/>
        <a:lstStyle/>
        <a:p>
          <a:endParaRPr lang="en-US"/>
        </a:p>
      </dgm:t>
    </dgm:pt>
    <dgm:pt modelId="{0EDCBF77-EBFC-604A-B830-57ECBCBD4E40}">
      <dgm:prSet phldrT="[Text]" custT="1"/>
      <dgm:spPr/>
      <dgm:t>
        <a:bodyPr/>
        <a:lstStyle/>
        <a:p>
          <a:r>
            <a:rPr lang="en-US" sz="1800" b="1" dirty="0">
              <a:solidFill>
                <a:srgbClr val="FF0000"/>
              </a:solidFill>
              <a:latin typeface="Arial" charset="0"/>
              <a:ea typeface="Arial" charset="0"/>
              <a:cs typeface="Arial" charset="0"/>
            </a:rPr>
            <a:t>A</a:t>
          </a:r>
          <a:r>
            <a:rPr lang="en-US" sz="1800" dirty="0">
              <a:solidFill>
                <a:srgbClr val="000000"/>
              </a:solidFill>
              <a:latin typeface="Arial" charset="0"/>
              <a:ea typeface="Arial" charset="0"/>
              <a:cs typeface="Arial" charset="0"/>
            </a:rPr>
            <a:t>ccommodate</a:t>
          </a:r>
        </a:p>
      </dgm:t>
    </dgm:pt>
    <dgm:pt modelId="{EB4AB685-0D69-3247-9D39-B12BF4A42BA8}" type="parTrans" cxnId="{824EDD51-3591-EF43-B60C-74E631398E5D}">
      <dgm:prSet/>
      <dgm:spPr/>
      <dgm:t>
        <a:bodyPr/>
        <a:lstStyle/>
        <a:p>
          <a:endParaRPr lang="en-US">
            <a:solidFill>
              <a:srgbClr val="000000"/>
            </a:solidFill>
            <a:latin typeface="Arial" charset="0"/>
            <a:ea typeface="Arial" charset="0"/>
            <a:cs typeface="Arial" charset="0"/>
          </a:endParaRPr>
        </a:p>
      </dgm:t>
    </dgm:pt>
    <dgm:pt modelId="{05AA81F8-B67E-1243-93C3-C54DF36D1272}" type="sibTrans" cxnId="{824EDD51-3591-EF43-B60C-74E631398E5D}">
      <dgm:prSet custT="1"/>
      <dgm:spPr/>
      <dgm:t>
        <a:bodyPr/>
        <a:lstStyle/>
        <a:p>
          <a:endParaRPr lang="en-US"/>
        </a:p>
      </dgm:t>
    </dgm:pt>
    <dgm:pt modelId="{19300848-209B-2B46-A38C-3ADD0F457E36}">
      <dgm:prSet custT="1"/>
      <dgm:spPr/>
      <dgm:t>
        <a:bodyPr/>
        <a:lstStyle/>
        <a:p>
          <a:r>
            <a:rPr lang="en-US" sz="1800" b="1" dirty="0">
              <a:solidFill>
                <a:srgbClr val="FF0000"/>
              </a:solidFill>
              <a:latin typeface="Arial" charset="0"/>
              <a:ea typeface="Arial" charset="0"/>
              <a:cs typeface="Arial" charset="0"/>
            </a:rPr>
            <a:t>U</a:t>
          </a:r>
          <a:r>
            <a:rPr lang="en-US" sz="1800" dirty="0">
              <a:solidFill>
                <a:srgbClr val="000000"/>
              </a:solidFill>
              <a:latin typeface="Arial" charset="0"/>
              <a:ea typeface="Arial" charset="0"/>
              <a:cs typeface="Arial" charset="0"/>
            </a:rPr>
            <a:t>nderstand</a:t>
          </a:r>
        </a:p>
      </dgm:t>
    </dgm:pt>
    <dgm:pt modelId="{991F61B5-3420-C64B-914A-84C4F295307D}" type="parTrans" cxnId="{9B2E5C01-D327-0E47-967F-11ED4DEDCCDF}">
      <dgm:prSet/>
      <dgm:spPr/>
      <dgm:t>
        <a:bodyPr/>
        <a:lstStyle/>
        <a:p>
          <a:endParaRPr lang="en-US"/>
        </a:p>
      </dgm:t>
    </dgm:pt>
    <dgm:pt modelId="{F51365F7-0103-754F-8E64-E12B3549FC9D}" type="sibTrans" cxnId="{9B2E5C01-D327-0E47-967F-11ED4DEDCCDF}">
      <dgm:prSet/>
      <dgm:spPr/>
      <dgm:t>
        <a:bodyPr/>
        <a:lstStyle/>
        <a:p>
          <a:endParaRPr lang="en-US"/>
        </a:p>
      </dgm:t>
    </dgm:pt>
    <dgm:pt modelId="{8924392B-5848-C14F-A88E-895E32AEA937}">
      <dgm:prSet custT="1"/>
      <dgm:spPr/>
      <dgm:t>
        <a:bodyPr/>
        <a:lstStyle/>
        <a:p>
          <a:r>
            <a:rPr lang="en-US" sz="1600" b="1" dirty="0">
              <a:solidFill>
                <a:srgbClr val="FF0000"/>
              </a:solidFill>
            </a:rPr>
            <a:t>D</a:t>
          </a:r>
          <a:r>
            <a:rPr lang="en-US" sz="1600" dirty="0">
              <a:solidFill>
                <a:schemeClr val="tx1"/>
              </a:solidFill>
            </a:rPr>
            <a:t>ifferentiate</a:t>
          </a:r>
        </a:p>
      </dgm:t>
    </dgm:pt>
    <dgm:pt modelId="{C84377D7-9276-B847-AE55-AF0ADBAADB5A}" type="parTrans" cxnId="{80A1A80B-7E02-9440-9A7E-EC0A40EBF2A6}">
      <dgm:prSet/>
      <dgm:spPr/>
      <dgm:t>
        <a:bodyPr/>
        <a:lstStyle/>
        <a:p>
          <a:endParaRPr lang="en-US"/>
        </a:p>
      </dgm:t>
    </dgm:pt>
    <dgm:pt modelId="{DCBB9736-C821-0C46-A3A9-E1D1291E92DD}" type="sibTrans" cxnId="{80A1A80B-7E02-9440-9A7E-EC0A40EBF2A6}">
      <dgm:prSet/>
      <dgm:spPr/>
      <dgm:t>
        <a:bodyPr/>
        <a:lstStyle/>
        <a:p>
          <a:endParaRPr lang="en-US"/>
        </a:p>
      </dgm:t>
    </dgm:pt>
    <dgm:pt modelId="{D29BE9BB-408E-B142-AA90-B1CD97D23C78}">
      <dgm:prSet/>
      <dgm:spPr/>
      <dgm:t>
        <a:bodyPr/>
        <a:lstStyle/>
        <a:p>
          <a:r>
            <a:rPr lang="en-US" b="1" dirty="0">
              <a:solidFill>
                <a:srgbClr val="FF0000"/>
              </a:solidFill>
              <a:latin typeface="Arial" charset="0"/>
              <a:ea typeface="Arial" charset="0"/>
              <a:cs typeface="Arial" charset="0"/>
            </a:rPr>
            <a:t>A</a:t>
          </a:r>
          <a:r>
            <a:rPr lang="en-US" dirty="0">
              <a:solidFill>
                <a:srgbClr val="000000"/>
              </a:solidFill>
              <a:latin typeface="Arial" charset="0"/>
              <a:ea typeface="Arial" charset="0"/>
              <a:cs typeface="Arial" charset="0"/>
            </a:rPr>
            <a:t>pply multisensory techniques</a:t>
          </a:r>
        </a:p>
      </dgm:t>
    </dgm:pt>
    <dgm:pt modelId="{A8F14EF4-6440-1640-893C-8F99A27F56FE}" type="parTrans" cxnId="{553FF1E6-EBD7-9245-AB33-6AD952E59072}">
      <dgm:prSet/>
      <dgm:spPr/>
      <dgm:t>
        <a:bodyPr/>
        <a:lstStyle/>
        <a:p>
          <a:endParaRPr lang="en-US"/>
        </a:p>
      </dgm:t>
    </dgm:pt>
    <dgm:pt modelId="{3D3C0A6D-8EE2-9A4F-A416-92EE92CCD44C}" type="sibTrans" cxnId="{553FF1E6-EBD7-9245-AB33-6AD952E59072}">
      <dgm:prSet/>
      <dgm:spPr/>
      <dgm:t>
        <a:bodyPr/>
        <a:lstStyle/>
        <a:p>
          <a:endParaRPr lang="en-US"/>
        </a:p>
      </dgm:t>
    </dgm:pt>
    <dgm:pt modelId="{B8D4147D-CF88-7E49-B359-89D3000DD1E3}" type="pres">
      <dgm:prSet presAssocID="{4EE579DA-CA75-834F-8F28-EEB7018EA542}" presName="Name0" presStyleCnt="0">
        <dgm:presLayoutVars>
          <dgm:chMax val="7"/>
          <dgm:resizeHandles val="exact"/>
        </dgm:presLayoutVars>
      </dgm:prSet>
      <dgm:spPr/>
    </dgm:pt>
    <dgm:pt modelId="{019F9948-A768-E34B-8875-AC61119DA511}" type="pres">
      <dgm:prSet presAssocID="{4EE579DA-CA75-834F-8F28-EEB7018EA542}" presName="comp1" presStyleCnt="0"/>
      <dgm:spPr/>
    </dgm:pt>
    <dgm:pt modelId="{B3949025-FFDB-384F-AE79-8FD7FC7F549F}" type="pres">
      <dgm:prSet presAssocID="{4EE579DA-CA75-834F-8F28-EEB7018EA542}" presName="circle1" presStyleLbl="node1" presStyleIdx="0" presStyleCnt="6"/>
      <dgm:spPr/>
    </dgm:pt>
    <dgm:pt modelId="{4CDBB91F-F698-6F4A-9C2C-9FADBB062104}" type="pres">
      <dgm:prSet presAssocID="{4EE579DA-CA75-834F-8F28-EEB7018EA542}" presName="c1text" presStyleLbl="node1" presStyleIdx="0" presStyleCnt="6">
        <dgm:presLayoutVars>
          <dgm:bulletEnabled val="1"/>
        </dgm:presLayoutVars>
      </dgm:prSet>
      <dgm:spPr/>
    </dgm:pt>
    <dgm:pt modelId="{BBA95E56-F469-0344-BC5A-E461429CD9FF}" type="pres">
      <dgm:prSet presAssocID="{4EE579DA-CA75-834F-8F28-EEB7018EA542}" presName="comp2" presStyleCnt="0"/>
      <dgm:spPr/>
    </dgm:pt>
    <dgm:pt modelId="{3C33454F-1E53-274E-A17F-F82631EF5B11}" type="pres">
      <dgm:prSet presAssocID="{4EE579DA-CA75-834F-8F28-EEB7018EA542}" presName="circle2" presStyleLbl="node1" presStyleIdx="1" presStyleCnt="6"/>
      <dgm:spPr/>
    </dgm:pt>
    <dgm:pt modelId="{E85EA696-013C-7B41-A4B1-6A2CA121A53F}" type="pres">
      <dgm:prSet presAssocID="{4EE579DA-CA75-834F-8F28-EEB7018EA542}" presName="c2text" presStyleLbl="node1" presStyleIdx="1" presStyleCnt="6">
        <dgm:presLayoutVars>
          <dgm:bulletEnabled val="1"/>
        </dgm:presLayoutVars>
      </dgm:prSet>
      <dgm:spPr/>
    </dgm:pt>
    <dgm:pt modelId="{2961CCF2-79F0-D44F-89A5-4CA88863386B}" type="pres">
      <dgm:prSet presAssocID="{4EE579DA-CA75-834F-8F28-EEB7018EA542}" presName="comp3" presStyleCnt="0"/>
      <dgm:spPr/>
    </dgm:pt>
    <dgm:pt modelId="{481DD25E-0723-FF47-9B50-BA79B62A0186}" type="pres">
      <dgm:prSet presAssocID="{4EE579DA-CA75-834F-8F28-EEB7018EA542}" presName="circle3" presStyleLbl="node1" presStyleIdx="2" presStyleCnt="6"/>
      <dgm:spPr/>
    </dgm:pt>
    <dgm:pt modelId="{62CD0C7A-BEE4-8B4D-AEED-547B5778C65B}" type="pres">
      <dgm:prSet presAssocID="{4EE579DA-CA75-834F-8F28-EEB7018EA542}" presName="c3text" presStyleLbl="node1" presStyleIdx="2" presStyleCnt="6">
        <dgm:presLayoutVars>
          <dgm:bulletEnabled val="1"/>
        </dgm:presLayoutVars>
      </dgm:prSet>
      <dgm:spPr/>
    </dgm:pt>
    <dgm:pt modelId="{43395FD0-C90A-3E40-BEA2-6E4029062C28}" type="pres">
      <dgm:prSet presAssocID="{4EE579DA-CA75-834F-8F28-EEB7018EA542}" presName="comp4" presStyleCnt="0"/>
      <dgm:spPr/>
    </dgm:pt>
    <dgm:pt modelId="{5684F407-D030-D248-8C4A-46EDDC27F781}" type="pres">
      <dgm:prSet presAssocID="{4EE579DA-CA75-834F-8F28-EEB7018EA542}" presName="circle4" presStyleLbl="node1" presStyleIdx="3" presStyleCnt="6" custScaleX="108656" custScaleY="101355"/>
      <dgm:spPr/>
    </dgm:pt>
    <dgm:pt modelId="{2E86DD56-8A6D-324A-B9E6-B82C2D1F64B1}" type="pres">
      <dgm:prSet presAssocID="{4EE579DA-CA75-834F-8F28-EEB7018EA542}" presName="c4text" presStyleLbl="node1" presStyleIdx="3" presStyleCnt="6">
        <dgm:presLayoutVars>
          <dgm:bulletEnabled val="1"/>
        </dgm:presLayoutVars>
      </dgm:prSet>
      <dgm:spPr/>
    </dgm:pt>
    <dgm:pt modelId="{4E8F3E33-891C-4745-BAFC-6C7DAA05AD0F}" type="pres">
      <dgm:prSet presAssocID="{4EE579DA-CA75-834F-8F28-EEB7018EA542}" presName="comp5" presStyleCnt="0"/>
      <dgm:spPr/>
    </dgm:pt>
    <dgm:pt modelId="{FE834044-535A-E847-86DB-671967EAB2F9}" type="pres">
      <dgm:prSet presAssocID="{4EE579DA-CA75-834F-8F28-EEB7018EA542}" presName="circle5" presStyleLbl="node1" presStyleIdx="4" presStyleCnt="6"/>
      <dgm:spPr/>
    </dgm:pt>
    <dgm:pt modelId="{FD2E39FD-4187-BA42-8D7F-07F0575B7272}" type="pres">
      <dgm:prSet presAssocID="{4EE579DA-CA75-834F-8F28-EEB7018EA542}" presName="c5text" presStyleLbl="node1" presStyleIdx="4" presStyleCnt="6">
        <dgm:presLayoutVars>
          <dgm:bulletEnabled val="1"/>
        </dgm:presLayoutVars>
      </dgm:prSet>
      <dgm:spPr/>
    </dgm:pt>
    <dgm:pt modelId="{7DACA351-02E8-DD41-ACCB-3AE64B78C93F}" type="pres">
      <dgm:prSet presAssocID="{4EE579DA-CA75-834F-8F28-EEB7018EA542}" presName="comp6" presStyleCnt="0"/>
      <dgm:spPr/>
    </dgm:pt>
    <dgm:pt modelId="{EA771604-D3B9-984E-9630-58290BB5F074}" type="pres">
      <dgm:prSet presAssocID="{4EE579DA-CA75-834F-8F28-EEB7018EA542}" presName="circle6" presStyleLbl="node1" presStyleIdx="5" presStyleCnt="6" custScaleX="119722"/>
      <dgm:spPr/>
    </dgm:pt>
    <dgm:pt modelId="{551F29AB-F51B-DD4A-9B4E-EAF6E3F56DBD}" type="pres">
      <dgm:prSet presAssocID="{4EE579DA-CA75-834F-8F28-EEB7018EA542}" presName="c6text" presStyleLbl="node1" presStyleIdx="5" presStyleCnt="6">
        <dgm:presLayoutVars>
          <dgm:bulletEnabled val="1"/>
        </dgm:presLayoutVars>
      </dgm:prSet>
      <dgm:spPr/>
    </dgm:pt>
  </dgm:ptLst>
  <dgm:cxnLst>
    <dgm:cxn modelId="{9B2E5C01-D327-0E47-967F-11ED4DEDCCDF}" srcId="{4EE579DA-CA75-834F-8F28-EEB7018EA542}" destId="{19300848-209B-2B46-A38C-3ADD0F457E36}" srcOrd="1" destOrd="0" parTransId="{991F61B5-3420-C64B-914A-84C4F295307D}" sibTransId="{F51365F7-0103-754F-8E64-E12B3549FC9D}"/>
    <dgm:cxn modelId="{F5E1C501-48DD-594B-846A-B13C67891B19}" type="presOf" srcId="{0EDCBF77-EBFC-604A-B830-57ECBCBD4E40}" destId="{2E86DD56-8A6D-324A-B9E6-B82C2D1F64B1}" srcOrd="1" destOrd="0" presId="urn:microsoft.com/office/officeart/2005/8/layout/venn2"/>
    <dgm:cxn modelId="{80A1A80B-7E02-9440-9A7E-EC0A40EBF2A6}" srcId="{4EE579DA-CA75-834F-8F28-EEB7018EA542}" destId="{8924392B-5848-C14F-A88E-895E32AEA937}" srcOrd="4" destOrd="0" parTransId="{C84377D7-9276-B847-AE55-AF0ADBAADB5A}" sibTransId="{DCBB9736-C821-0C46-A3A9-E1D1291E92DD}"/>
    <dgm:cxn modelId="{ECE7CC0B-A73E-2546-84B2-66C17A99BBFA}" type="presOf" srcId="{9644585B-45CF-FA41-81F8-B33555E4CBC3}" destId="{481DD25E-0723-FF47-9B50-BA79B62A0186}" srcOrd="0" destOrd="0" presId="urn:microsoft.com/office/officeart/2005/8/layout/venn2"/>
    <dgm:cxn modelId="{65ED705D-E68A-1B47-BD4D-50D0AD85481C}" type="presOf" srcId="{19300848-209B-2B46-A38C-3ADD0F457E36}" destId="{E85EA696-013C-7B41-A4B1-6A2CA121A53F}" srcOrd="1" destOrd="0" presId="urn:microsoft.com/office/officeart/2005/8/layout/venn2"/>
    <dgm:cxn modelId="{92EC7844-D035-0C49-89AF-9EEB7051B4B7}" srcId="{4EE579DA-CA75-834F-8F28-EEB7018EA542}" destId="{9644585B-45CF-FA41-81F8-B33555E4CBC3}" srcOrd="2" destOrd="0" parTransId="{52584F47-2217-9A43-8550-B83F9185ACA9}" sibTransId="{83FCDA53-25BC-3E4A-92E7-5C6BECB29C7C}"/>
    <dgm:cxn modelId="{8EE7166D-638C-1F4E-8BDC-8D0366547B02}" type="presOf" srcId="{9644585B-45CF-FA41-81F8-B33555E4CBC3}" destId="{62CD0C7A-BEE4-8B4D-AEED-547B5778C65B}" srcOrd="1" destOrd="0" presId="urn:microsoft.com/office/officeart/2005/8/layout/venn2"/>
    <dgm:cxn modelId="{A033636E-8A59-7F4B-8769-49BDDB654FD8}" type="presOf" srcId="{65374095-AB44-6C40-8370-3ECD6061BAF1}" destId="{4CDBB91F-F698-6F4A-9C2C-9FADBB062104}" srcOrd="1" destOrd="0" presId="urn:microsoft.com/office/officeart/2005/8/layout/venn2"/>
    <dgm:cxn modelId="{FAC2986F-74DA-414F-8AD6-1F6459BF0E1C}" type="presOf" srcId="{8924392B-5848-C14F-A88E-895E32AEA937}" destId="{FD2E39FD-4187-BA42-8D7F-07F0575B7272}" srcOrd="1" destOrd="0" presId="urn:microsoft.com/office/officeart/2005/8/layout/venn2"/>
    <dgm:cxn modelId="{824EDD51-3591-EF43-B60C-74E631398E5D}" srcId="{4EE579DA-CA75-834F-8F28-EEB7018EA542}" destId="{0EDCBF77-EBFC-604A-B830-57ECBCBD4E40}" srcOrd="3" destOrd="0" parTransId="{EB4AB685-0D69-3247-9D39-B12BF4A42BA8}" sibTransId="{05AA81F8-B67E-1243-93C3-C54DF36D1272}"/>
    <dgm:cxn modelId="{2C811C7D-C012-CE49-9442-11AF67CCA11C}" type="presOf" srcId="{D29BE9BB-408E-B142-AA90-B1CD97D23C78}" destId="{551F29AB-F51B-DD4A-9B4E-EAF6E3F56DBD}" srcOrd="1" destOrd="0" presId="urn:microsoft.com/office/officeart/2005/8/layout/venn2"/>
    <dgm:cxn modelId="{D530FF88-9D87-2041-BE39-7633CD0B0054}" srcId="{4EE579DA-CA75-834F-8F28-EEB7018EA542}" destId="{65374095-AB44-6C40-8370-3ECD6061BAF1}" srcOrd="0" destOrd="0" parTransId="{621673AD-C935-B440-A329-B5A5A18D59FD}" sibTransId="{A2FFD546-A675-944E-B2CB-6054C38C1678}"/>
    <dgm:cxn modelId="{4DD4159D-9D6F-4943-B1A4-9B540E605568}" type="presOf" srcId="{D29BE9BB-408E-B142-AA90-B1CD97D23C78}" destId="{EA771604-D3B9-984E-9630-58290BB5F074}" srcOrd="0" destOrd="0" presId="urn:microsoft.com/office/officeart/2005/8/layout/venn2"/>
    <dgm:cxn modelId="{B082D2AF-0BCB-DF41-966F-3A05170E7531}" type="presOf" srcId="{65374095-AB44-6C40-8370-3ECD6061BAF1}" destId="{B3949025-FFDB-384F-AE79-8FD7FC7F549F}" srcOrd="0" destOrd="0" presId="urn:microsoft.com/office/officeart/2005/8/layout/venn2"/>
    <dgm:cxn modelId="{B43E22BF-5CEF-3E44-9C32-1071D8B15930}" type="presOf" srcId="{4EE579DA-CA75-834F-8F28-EEB7018EA542}" destId="{B8D4147D-CF88-7E49-B359-89D3000DD1E3}" srcOrd="0" destOrd="0" presId="urn:microsoft.com/office/officeart/2005/8/layout/venn2"/>
    <dgm:cxn modelId="{974D32DA-9538-D245-9C53-84242CB864DB}" type="presOf" srcId="{0EDCBF77-EBFC-604A-B830-57ECBCBD4E40}" destId="{5684F407-D030-D248-8C4A-46EDDC27F781}" srcOrd="0" destOrd="0" presId="urn:microsoft.com/office/officeart/2005/8/layout/venn2"/>
    <dgm:cxn modelId="{7DD5E5DC-B02E-BE4D-A4EA-C859F3A96892}" type="presOf" srcId="{19300848-209B-2B46-A38C-3ADD0F457E36}" destId="{3C33454F-1E53-274E-A17F-F82631EF5B11}" srcOrd="0" destOrd="0" presId="urn:microsoft.com/office/officeart/2005/8/layout/venn2"/>
    <dgm:cxn modelId="{553FF1E6-EBD7-9245-AB33-6AD952E59072}" srcId="{4EE579DA-CA75-834F-8F28-EEB7018EA542}" destId="{D29BE9BB-408E-B142-AA90-B1CD97D23C78}" srcOrd="5" destOrd="0" parTransId="{A8F14EF4-6440-1640-893C-8F99A27F56FE}" sibTransId="{3D3C0A6D-8EE2-9A4F-A416-92EE92CCD44C}"/>
    <dgm:cxn modelId="{48EACFED-B7DD-934D-81F9-F9F4A266C352}" type="presOf" srcId="{8924392B-5848-C14F-A88E-895E32AEA937}" destId="{FE834044-535A-E847-86DB-671967EAB2F9}" srcOrd="0" destOrd="0" presId="urn:microsoft.com/office/officeart/2005/8/layout/venn2"/>
    <dgm:cxn modelId="{FF49C291-0350-ED4D-96BB-156B3536F65C}" type="presParOf" srcId="{B8D4147D-CF88-7E49-B359-89D3000DD1E3}" destId="{019F9948-A768-E34B-8875-AC61119DA511}" srcOrd="0" destOrd="0" presId="urn:microsoft.com/office/officeart/2005/8/layout/venn2"/>
    <dgm:cxn modelId="{6C54741B-E3CA-FB47-9DC3-60E8DDFE7B36}" type="presParOf" srcId="{019F9948-A768-E34B-8875-AC61119DA511}" destId="{B3949025-FFDB-384F-AE79-8FD7FC7F549F}" srcOrd="0" destOrd="0" presId="urn:microsoft.com/office/officeart/2005/8/layout/venn2"/>
    <dgm:cxn modelId="{EC8DA58E-9949-0A4A-A98A-90DD2368C694}" type="presParOf" srcId="{019F9948-A768-E34B-8875-AC61119DA511}" destId="{4CDBB91F-F698-6F4A-9C2C-9FADBB062104}" srcOrd="1" destOrd="0" presId="urn:microsoft.com/office/officeart/2005/8/layout/venn2"/>
    <dgm:cxn modelId="{1C4B48F7-133F-2E43-9CCF-2031953A7A7E}" type="presParOf" srcId="{B8D4147D-CF88-7E49-B359-89D3000DD1E3}" destId="{BBA95E56-F469-0344-BC5A-E461429CD9FF}" srcOrd="1" destOrd="0" presId="urn:microsoft.com/office/officeart/2005/8/layout/venn2"/>
    <dgm:cxn modelId="{0B66E5A1-D60E-AF49-AA66-6F712C8AD3F3}" type="presParOf" srcId="{BBA95E56-F469-0344-BC5A-E461429CD9FF}" destId="{3C33454F-1E53-274E-A17F-F82631EF5B11}" srcOrd="0" destOrd="0" presId="urn:microsoft.com/office/officeart/2005/8/layout/venn2"/>
    <dgm:cxn modelId="{302D0C86-37CA-8449-AF83-816DB1FCEE8E}" type="presParOf" srcId="{BBA95E56-F469-0344-BC5A-E461429CD9FF}" destId="{E85EA696-013C-7B41-A4B1-6A2CA121A53F}" srcOrd="1" destOrd="0" presId="urn:microsoft.com/office/officeart/2005/8/layout/venn2"/>
    <dgm:cxn modelId="{7A193031-A941-F346-83CB-51F6FFD0E861}" type="presParOf" srcId="{B8D4147D-CF88-7E49-B359-89D3000DD1E3}" destId="{2961CCF2-79F0-D44F-89A5-4CA88863386B}" srcOrd="2" destOrd="0" presId="urn:microsoft.com/office/officeart/2005/8/layout/venn2"/>
    <dgm:cxn modelId="{A3FFF663-2CC1-4247-9550-81E46AC104CD}" type="presParOf" srcId="{2961CCF2-79F0-D44F-89A5-4CA88863386B}" destId="{481DD25E-0723-FF47-9B50-BA79B62A0186}" srcOrd="0" destOrd="0" presId="urn:microsoft.com/office/officeart/2005/8/layout/venn2"/>
    <dgm:cxn modelId="{E76BBA14-03B8-5046-88D7-840C1A74E46F}" type="presParOf" srcId="{2961CCF2-79F0-D44F-89A5-4CA88863386B}" destId="{62CD0C7A-BEE4-8B4D-AEED-547B5778C65B}" srcOrd="1" destOrd="0" presId="urn:microsoft.com/office/officeart/2005/8/layout/venn2"/>
    <dgm:cxn modelId="{E2639C1F-DD18-284C-B449-B7A77E31C68B}" type="presParOf" srcId="{B8D4147D-CF88-7E49-B359-89D3000DD1E3}" destId="{43395FD0-C90A-3E40-BEA2-6E4029062C28}" srcOrd="3" destOrd="0" presId="urn:microsoft.com/office/officeart/2005/8/layout/venn2"/>
    <dgm:cxn modelId="{F1869827-3E50-D243-88CC-1FD06293C648}" type="presParOf" srcId="{43395FD0-C90A-3E40-BEA2-6E4029062C28}" destId="{5684F407-D030-D248-8C4A-46EDDC27F781}" srcOrd="0" destOrd="0" presId="urn:microsoft.com/office/officeart/2005/8/layout/venn2"/>
    <dgm:cxn modelId="{E61D8B5C-6E5F-9148-9D51-5EB4A4C90D90}" type="presParOf" srcId="{43395FD0-C90A-3E40-BEA2-6E4029062C28}" destId="{2E86DD56-8A6D-324A-B9E6-B82C2D1F64B1}" srcOrd="1" destOrd="0" presId="urn:microsoft.com/office/officeart/2005/8/layout/venn2"/>
    <dgm:cxn modelId="{D79FBB89-D647-FB49-A666-C39D8D2FBB69}" type="presParOf" srcId="{B8D4147D-CF88-7E49-B359-89D3000DD1E3}" destId="{4E8F3E33-891C-4745-BAFC-6C7DAA05AD0F}" srcOrd="4" destOrd="0" presId="urn:microsoft.com/office/officeart/2005/8/layout/venn2"/>
    <dgm:cxn modelId="{7AC449A0-693D-E442-BFAD-23705A2D8702}" type="presParOf" srcId="{4E8F3E33-891C-4745-BAFC-6C7DAA05AD0F}" destId="{FE834044-535A-E847-86DB-671967EAB2F9}" srcOrd="0" destOrd="0" presId="urn:microsoft.com/office/officeart/2005/8/layout/venn2"/>
    <dgm:cxn modelId="{E237442B-968E-7F4D-9904-252439B2A18B}" type="presParOf" srcId="{4E8F3E33-891C-4745-BAFC-6C7DAA05AD0F}" destId="{FD2E39FD-4187-BA42-8D7F-07F0575B7272}" srcOrd="1" destOrd="0" presId="urn:microsoft.com/office/officeart/2005/8/layout/venn2"/>
    <dgm:cxn modelId="{AE60CA9E-D64D-B94E-9B02-6F81B6561E2B}" type="presParOf" srcId="{B8D4147D-CF88-7E49-B359-89D3000DD1E3}" destId="{7DACA351-02E8-DD41-ACCB-3AE64B78C93F}" srcOrd="5" destOrd="0" presId="urn:microsoft.com/office/officeart/2005/8/layout/venn2"/>
    <dgm:cxn modelId="{0B2F8C9A-4901-E348-8BEB-AB6A583CCD82}" type="presParOf" srcId="{7DACA351-02E8-DD41-ACCB-3AE64B78C93F}" destId="{EA771604-D3B9-984E-9630-58290BB5F074}" srcOrd="0" destOrd="0" presId="urn:microsoft.com/office/officeart/2005/8/layout/venn2"/>
    <dgm:cxn modelId="{8B900C30-1774-1B49-8196-41482A2F58FE}" type="presParOf" srcId="{7DACA351-02E8-DD41-ACCB-3AE64B78C93F}" destId="{551F29AB-F51B-DD4A-9B4E-EAF6E3F56DB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BC0D8-90B9-F843-A470-F0672F94CFEE}" type="doc">
      <dgm:prSet loTypeId="urn:microsoft.com/office/officeart/2005/8/layout/matrix1" loCatId="" qsTypeId="urn:microsoft.com/office/officeart/2005/8/quickstyle/simple1" qsCatId="simple" csTypeId="urn:microsoft.com/office/officeart/2005/8/colors/colorful5" csCatId="colorful" phldr="1"/>
      <dgm:spPr/>
      <dgm:t>
        <a:bodyPr/>
        <a:lstStyle/>
        <a:p>
          <a:endParaRPr lang="en-US"/>
        </a:p>
      </dgm:t>
    </dgm:pt>
    <dgm:pt modelId="{C09FEA0E-929F-554D-96B2-560984D9BAE7}">
      <dgm:prSet phldrT="[Text]" custT="1"/>
      <dgm:spPr/>
      <dgm:t>
        <a:bodyPr/>
        <a:lstStyle/>
        <a:p>
          <a:r>
            <a:rPr lang="en-US" sz="2400" b="1" dirty="0">
              <a:latin typeface="Arial" charset="0"/>
              <a:ea typeface="Arial" charset="0"/>
              <a:cs typeface="Arial" charset="0"/>
            </a:rPr>
            <a:t>Specific learning difficulties</a:t>
          </a:r>
        </a:p>
      </dgm:t>
    </dgm:pt>
    <dgm:pt modelId="{7ECBA3AF-07FE-6B4F-A6AB-1A5DE5348066}" type="parTrans" cxnId="{690B65FB-DC7F-3D4B-980B-5CA93C6E57A9}">
      <dgm:prSet/>
      <dgm:spPr/>
      <dgm:t>
        <a:bodyPr/>
        <a:lstStyle/>
        <a:p>
          <a:endParaRPr lang="en-US"/>
        </a:p>
      </dgm:t>
    </dgm:pt>
    <dgm:pt modelId="{D2DF044E-7589-3B4B-A33B-E4B5FA7C37AE}" type="sibTrans" cxnId="{690B65FB-DC7F-3D4B-980B-5CA93C6E57A9}">
      <dgm:prSet/>
      <dgm:spPr/>
      <dgm:t>
        <a:bodyPr/>
        <a:lstStyle/>
        <a:p>
          <a:endParaRPr lang="en-US"/>
        </a:p>
      </dgm:t>
    </dgm:pt>
    <dgm:pt modelId="{B2EF2E03-3939-2D48-87CC-3C9FDEF833DD}">
      <dgm:prSet phldrT="[Text]"/>
      <dgm:spPr/>
      <dgm:t>
        <a:bodyPr/>
        <a:lstStyle/>
        <a:p>
          <a:r>
            <a:rPr lang="en-US" dirty="0">
              <a:solidFill>
                <a:srgbClr val="000000"/>
              </a:solidFill>
              <a:latin typeface="Arial" charset="0"/>
              <a:ea typeface="Arial" charset="0"/>
              <a:cs typeface="Arial" charset="0"/>
            </a:rPr>
            <a:t>Dyslexia and reading comprehension problems</a:t>
          </a:r>
        </a:p>
      </dgm:t>
    </dgm:pt>
    <dgm:pt modelId="{62EC1F05-93F3-AD49-AC3E-AE7752B76ED9}" type="parTrans" cxnId="{B066308C-BF9F-794E-8123-BC6049A403DE}">
      <dgm:prSet/>
      <dgm:spPr/>
      <dgm:t>
        <a:bodyPr/>
        <a:lstStyle/>
        <a:p>
          <a:endParaRPr lang="en-US"/>
        </a:p>
      </dgm:t>
    </dgm:pt>
    <dgm:pt modelId="{046A1861-5F45-FF46-B8F3-27C1D41E05AB}" type="sibTrans" cxnId="{B066308C-BF9F-794E-8123-BC6049A403DE}">
      <dgm:prSet/>
      <dgm:spPr/>
      <dgm:t>
        <a:bodyPr/>
        <a:lstStyle/>
        <a:p>
          <a:endParaRPr lang="en-US"/>
        </a:p>
      </dgm:t>
    </dgm:pt>
    <dgm:pt modelId="{266A7CD5-6045-DA46-93E0-9208E60F4B44}">
      <dgm:prSet phldrT="[Text]"/>
      <dgm:spPr/>
      <dgm:t>
        <a:bodyPr/>
        <a:lstStyle/>
        <a:p>
          <a:r>
            <a:rPr lang="en-US" dirty="0">
              <a:solidFill>
                <a:srgbClr val="000000"/>
              </a:solidFill>
              <a:latin typeface="Arial" charset="0"/>
              <a:ea typeface="Arial" charset="0"/>
              <a:cs typeface="Arial" charset="0"/>
            </a:rPr>
            <a:t>Dyscalculia (numeracy problems)</a:t>
          </a:r>
        </a:p>
      </dgm:t>
    </dgm:pt>
    <dgm:pt modelId="{DC73577F-D837-4745-BF62-0461B4190643}" type="parTrans" cxnId="{6D142F64-C4C3-8640-B298-ECEEB5EBF58A}">
      <dgm:prSet/>
      <dgm:spPr/>
      <dgm:t>
        <a:bodyPr/>
        <a:lstStyle/>
        <a:p>
          <a:endParaRPr lang="en-US"/>
        </a:p>
      </dgm:t>
    </dgm:pt>
    <dgm:pt modelId="{D491F8AB-1E45-654B-A1FC-56E29F13F4D0}" type="sibTrans" cxnId="{6D142F64-C4C3-8640-B298-ECEEB5EBF58A}">
      <dgm:prSet/>
      <dgm:spPr/>
      <dgm:t>
        <a:bodyPr/>
        <a:lstStyle/>
        <a:p>
          <a:endParaRPr lang="en-US"/>
        </a:p>
      </dgm:t>
    </dgm:pt>
    <dgm:pt modelId="{534C4E8F-249A-0E4C-90A4-6303F2B471E5}">
      <dgm:prSet phldrT="[Text]"/>
      <dgm:spPr/>
      <dgm:t>
        <a:bodyPr/>
        <a:lstStyle/>
        <a:p>
          <a:r>
            <a:rPr lang="en-US" dirty="0">
              <a:solidFill>
                <a:srgbClr val="000000"/>
              </a:solidFill>
              <a:latin typeface="Arial" charset="0"/>
              <a:ea typeface="Arial" charset="0"/>
              <a:cs typeface="Arial" charset="0"/>
            </a:rPr>
            <a:t>Attention Deficit and Hyperactivity Disorder</a:t>
          </a:r>
        </a:p>
      </dgm:t>
    </dgm:pt>
    <dgm:pt modelId="{5F7FD6A9-879C-4B46-909C-9C8B1F9D5A95}" type="parTrans" cxnId="{46D90E7F-45D1-0A43-AFCF-DD58BA7A1B3C}">
      <dgm:prSet/>
      <dgm:spPr/>
      <dgm:t>
        <a:bodyPr/>
        <a:lstStyle/>
        <a:p>
          <a:endParaRPr lang="en-US"/>
        </a:p>
      </dgm:t>
    </dgm:pt>
    <dgm:pt modelId="{457A0A45-7446-9946-B17B-153F380B9D7E}" type="sibTrans" cxnId="{46D90E7F-45D1-0A43-AFCF-DD58BA7A1B3C}">
      <dgm:prSet/>
      <dgm:spPr/>
      <dgm:t>
        <a:bodyPr/>
        <a:lstStyle/>
        <a:p>
          <a:endParaRPr lang="en-US"/>
        </a:p>
      </dgm:t>
    </dgm:pt>
    <dgm:pt modelId="{16C56532-3CDC-974C-9CE5-EAB5EC9C7804}">
      <dgm:prSet phldrT="[Text]"/>
      <dgm:spPr/>
      <dgm:t>
        <a:bodyPr/>
        <a:lstStyle/>
        <a:p>
          <a:r>
            <a:rPr lang="en-US" dirty="0">
              <a:solidFill>
                <a:srgbClr val="000000"/>
              </a:solidFill>
              <a:latin typeface="Arial" charset="0"/>
              <a:ea typeface="Arial" charset="0"/>
              <a:cs typeface="Arial" charset="0"/>
            </a:rPr>
            <a:t>Dyspraxia (fine and gross motor co-ordination)</a:t>
          </a:r>
        </a:p>
        <a:p>
          <a:r>
            <a:rPr lang="en-US" dirty="0">
              <a:solidFill>
                <a:srgbClr val="000000"/>
              </a:solidFill>
              <a:latin typeface="Arial" charset="0"/>
              <a:ea typeface="Arial" charset="0"/>
              <a:cs typeface="Arial" charset="0"/>
            </a:rPr>
            <a:t>Dysgraphia (handwriting, spelling, writing)</a:t>
          </a:r>
        </a:p>
      </dgm:t>
    </dgm:pt>
    <dgm:pt modelId="{B1B5B0AE-D76E-AE4C-897B-599153F344D6}" type="parTrans" cxnId="{DCBF42D2-1BAD-A545-9DAB-5BF76F377A3F}">
      <dgm:prSet/>
      <dgm:spPr/>
      <dgm:t>
        <a:bodyPr/>
        <a:lstStyle/>
        <a:p>
          <a:endParaRPr lang="en-US"/>
        </a:p>
      </dgm:t>
    </dgm:pt>
    <dgm:pt modelId="{D763D0DF-8F32-A14F-ACF1-4213B3FEF1F4}" type="sibTrans" cxnId="{DCBF42D2-1BAD-A545-9DAB-5BF76F377A3F}">
      <dgm:prSet/>
      <dgm:spPr/>
      <dgm:t>
        <a:bodyPr/>
        <a:lstStyle/>
        <a:p>
          <a:endParaRPr lang="en-US"/>
        </a:p>
      </dgm:t>
    </dgm:pt>
    <dgm:pt modelId="{ED7F8BA1-2762-6247-AE41-1D31D6CA3EE7}" type="pres">
      <dgm:prSet presAssocID="{E5FBC0D8-90B9-F843-A470-F0672F94CFEE}" presName="diagram" presStyleCnt="0">
        <dgm:presLayoutVars>
          <dgm:chMax val="1"/>
          <dgm:dir/>
          <dgm:animLvl val="ctr"/>
          <dgm:resizeHandles val="exact"/>
        </dgm:presLayoutVars>
      </dgm:prSet>
      <dgm:spPr/>
    </dgm:pt>
    <dgm:pt modelId="{A47F14FB-F6E9-5F42-A631-7CC254682BBE}" type="pres">
      <dgm:prSet presAssocID="{E5FBC0D8-90B9-F843-A470-F0672F94CFEE}" presName="matrix" presStyleCnt="0"/>
      <dgm:spPr/>
    </dgm:pt>
    <dgm:pt modelId="{6B16D567-CF37-DB40-B012-CDF422F9C8F0}" type="pres">
      <dgm:prSet presAssocID="{E5FBC0D8-90B9-F843-A470-F0672F94CFEE}" presName="tile1" presStyleLbl="node1" presStyleIdx="0" presStyleCnt="4"/>
      <dgm:spPr/>
    </dgm:pt>
    <dgm:pt modelId="{A8ADB900-3187-F24A-8D33-49E4F2AFE779}" type="pres">
      <dgm:prSet presAssocID="{E5FBC0D8-90B9-F843-A470-F0672F94CFEE}" presName="tile1text" presStyleLbl="node1" presStyleIdx="0" presStyleCnt="4">
        <dgm:presLayoutVars>
          <dgm:chMax val="0"/>
          <dgm:chPref val="0"/>
          <dgm:bulletEnabled val="1"/>
        </dgm:presLayoutVars>
      </dgm:prSet>
      <dgm:spPr/>
    </dgm:pt>
    <dgm:pt modelId="{83079E5D-8797-C741-84E0-4CB5E47D4D16}" type="pres">
      <dgm:prSet presAssocID="{E5FBC0D8-90B9-F843-A470-F0672F94CFEE}" presName="tile2" presStyleLbl="node1" presStyleIdx="1" presStyleCnt="4"/>
      <dgm:spPr/>
    </dgm:pt>
    <dgm:pt modelId="{DAE87F41-7DB4-CD40-B688-9B50676226AD}" type="pres">
      <dgm:prSet presAssocID="{E5FBC0D8-90B9-F843-A470-F0672F94CFEE}" presName="tile2text" presStyleLbl="node1" presStyleIdx="1" presStyleCnt="4">
        <dgm:presLayoutVars>
          <dgm:chMax val="0"/>
          <dgm:chPref val="0"/>
          <dgm:bulletEnabled val="1"/>
        </dgm:presLayoutVars>
      </dgm:prSet>
      <dgm:spPr/>
    </dgm:pt>
    <dgm:pt modelId="{98155DD6-9718-E54D-ADFB-DEB98BA736BE}" type="pres">
      <dgm:prSet presAssocID="{E5FBC0D8-90B9-F843-A470-F0672F94CFEE}" presName="tile3" presStyleLbl="node1" presStyleIdx="2" presStyleCnt="4"/>
      <dgm:spPr/>
    </dgm:pt>
    <dgm:pt modelId="{99EB3A98-AD28-8343-A31C-E49F841AE837}" type="pres">
      <dgm:prSet presAssocID="{E5FBC0D8-90B9-F843-A470-F0672F94CFEE}" presName="tile3text" presStyleLbl="node1" presStyleIdx="2" presStyleCnt="4">
        <dgm:presLayoutVars>
          <dgm:chMax val="0"/>
          <dgm:chPref val="0"/>
          <dgm:bulletEnabled val="1"/>
        </dgm:presLayoutVars>
      </dgm:prSet>
      <dgm:spPr/>
    </dgm:pt>
    <dgm:pt modelId="{43C4EB22-A45A-524D-850C-8CD2BB6B7D9D}" type="pres">
      <dgm:prSet presAssocID="{E5FBC0D8-90B9-F843-A470-F0672F94CFEE}" presName="tile4" presStyleLbl="node1" presStyleIdx="3" presStyleCnt="4"/>
      <dgm:spPr/>
    </dgm:pt>
    <dgm:pt modelId="{42BEC875-C0FE-7849-AE88-616604E90E8C}" type="pres">
      <dgm:prSet presAssocID="{E5FBC0D8-90B9-F843-A470-F0672F94CFEE}" presName="tile4text" presStyleLbl="node1" presStyleIdx="3" presStyleCnt="4">
        <dgm:presLayoutVars>
          <dgm:chMax val="0"/>
          <dgm:chPref val="0"/>
          <dgm:bulletEnabled val="1"/>
        </dgm:presLayoutVars>
      </dgm:prSet>
      <dgm:spPr/>
    </dgm:pt>
    <dgm:pt modelId="{151F7A29-4616-CE4F-B1D0-39709C11D282}" type="pres">
      <dgm:prSet presAssocID="{E5FBC0D8-90B9-F843-A470-F0672F94CFEE}" presName="centerTile" presStyleLbl="fgShp" presStyleIdx="0" presStyleCnt="1" custScaleX="116665" custScaleY="138643" custLinFactNeighborX="0" custLinFactNeighborY="-12813">
        <dgm:presLayoutVars>
          <dgm:chMax val="0"/>
          <dgm:chPref val="0"/>
        </dgm:presLayoutVars>
      </dgm:prSet>
      <dgm:spPr/>
    </dgm:pt>
  </dgm:ptLst>
  <dgm:cxnLst>
    <dgm:cxn modelId="{9948595E-5737-F04F-BA63-48055887A004}" type="presOf" srcId="{534C4E8F-249A-0E4C-90A4-6303F2B471E5}" destId="{98155DD6-9718-E54D-ADFB-DEB98BA736BE}" srcOrd="0" destOrd="0" presId="urn:microsoft.com/office/officeart/2005/8/layout/matrix1"/>
    <dgm:cxn modelId="{EC5AF661-99D3-7042-A38C-7051C461228A}" type="presOf" srcId="{B2EF2E03-3939-2D48-87CC-3C9FDEF833DD}" destId="{A8ADB900-3187-F24A-8D33-49E4F2AFE779}" srcOrd="1" destOrd="0" presId="urn:microsoft.com/office/officeart/2005/8/layout/matrix1"/>
    <dgm:cxn modelId="{6D142F64-C4C3-8640-B298-ECEEB5EBF58A}" srcId="{C09FEA0E-929F-554D-96B2-560984D9BAE7}" destId="{266A7CD5-6045-DA46-93E0-9208E60F4B44}" srcOrd="1" destOrd="0" parTransId="{DC73577F-D837-4745-BF62-0461B4190643}" sibTransId="{D491F8AB-1E45-654B-A1FC-56E29F13F4D0}"/>
    <dgm:cxn modelId="{7308ED6A-42C8-B846-B9C3-70B4697DCF17}" type="presOf" srcId="{16C56532-3CDC-974C-9CE5-EAB5EC9C7804}" destId="{43C4EB22-A45A-524D-850C-8CD2BB6B7D9D}" srcOrd="0" destOrd="0" presId="urn:microsoft.com/office/officeart/2005/8/layout/matrix1"/>
    <dgm:cxn modelId="{8232A770-1344-F04F-B9A6-F7FACA518B6A}" type="presOf" srcId="{534C4E8F-249A-0E4C-90A4-6303F2B471E5}" destId="{99EB3A98-AD28-8343-A31C-E49F841AE837}" srcOrd="1" destOrd="0" presId="urn:microsoft.com/office/officeart/2005/8/layout/matrix1"/>
    <dgm:cxn modelId="{4AB8FF59-1787-1940-9F99-0C5992B1E102}" type="presOf" srcId="{B2EF2E03-3939-2D48-87CC-3C9FDEF833DD}" destId="{6B16D567-CF37-DB40-B012-CDF422F9C8F0}" srcOrd="0" destOrd="0" presId="urn:microsoft.com/office/officeart/2005/8/layout/matrix1"/>
    <dgm:cxn modelId="{46D90E7F-45D1-0A43-AFCF-DD58BA7A1B3C}" srcId="{C09FEA0E-929F-554D-96B2-560984D9BAE7}" destId="{534C4E8F-249A-0E4C-90A4-6303F2B471E5}" srcOrd="2" destOrd="0" parTransId="{5F7FD6A9-879C-4B46-909C-9C8B1F9D5A95}" sibTransId="{457A0A45-7446-9946-B17B-153F380B9D7E}"/>
    <dgm:cxn modelId="{B066308C-BF9F-794E-8123-BC6049A403DE}" srcId="{C09FEA0E-929F-554D-96B2-560984D9BAE7}" destId="{B2EF2E03-3939-2D48-87CC-3C9FDEF833DD}" srcOrd="0" destOrd="0" parTransId="{62EC1F05-93F3-AD49-AC3E-AE7752B76ED9}" sibTransId="{046A1861-5F45-FF46-B8F3-27C1D41E05AB}"/>
    <dgm:cxn modelId="{FA6C0192-641E-2541-A9BB-F7A44DE84A7C}" type="presOf" srcId="{266A7CD5-6045-DA46-93E0-9208E60F4B44}" destId="{DAE87F41-7DB4-CD40-B688-9B50676226AD}" srcOrd="1" destOrd="0" presId="urn:microsoft.com/office/officeart/2005/8/layout/matrix1"/>
    <dgm:cxn modelId="{E16838B0-BCCA-294C-8E12-74A2A5EF7E21}" type="presOf" srcId="{C09FEA0E-929F-554D-96B2-560984D9BAE7}" destId="{151F7A29-4616-CE4F-B1D0-39709C11D282}" srcOrd="0" destOrd="0" presId="urn:microsoft.com/office/officeart/2005/8/layout/matrix1"/>
    <dgm:cxn modelId="{D5B2BFD1-F624-134F-B97B-1A6144D784B2}" type="presOf" srcId="{E5FBC0D8-90B9-F843-A470-F0672F94CFEE}" destId="{ED7F8BA1-2762-6247-AE41-1D31D6CA3EE7}" srcOrd="0" destOrd="0" presId="urn:microsoft.com/office/officeart/2005/8/layout/matrix1"/>
    <dgm:cxn modelId="{DCBF42D2-1BAD-A545-9DAB-5BF76F377A3F}" srcId="{C09FEA0E-929F-554D-96B2-560984D9BAE7}" destId="{16C56532-3CDC-974C-9CE5-EAB5EC9C7804}" srcOrd="3" destOrd="0" parTransId="{B1B5B0AE-D76E-AE4C-897B-599153F344D6}" sibTransId="{D763D0DF-8F32-A14F-ACF1-4213B3FEF1F4}"/>
    <dgm:cxn modelId="{690B65FB-DC7F-3D4B-980B-5CA93C6E57A9}" srcId="{E5FBC0D8-90B9-F843-A470-F0672F94CFEE}" destId="{C09FEA0E-929F-554D-96B2-560984D9BAE7}" srcOrd="0" destOrd="0" parTransId="{7ECBA3AF-07FE-6B4F-A6AB-1A5DE5348066}" sibTransId="{D2DF044E-7589-3B4B-A33B-E4B5FA7C37AE}"/>
    <dgm:cxn modelId="{2FFF49FC-B999-3246-8F13-67A549FB815B}" type="presOf" srcId="{266A7CD5-6045-DA46-93E0-9208E60F4B44}" destId="{83079E5D-8797-C741-84E0-4CB5E47D4D16}" srcOrd="0" destOrd="0" presId="urn:microsoft.com/office/officeart/2005/8/layout/matrix1"/>
    <dgm:cxn modelId="{3803C4FD-6F11-0A4F-8F4A-C3CC3B670C43}" type="presOf" srcId="{16C56532-3CDC-974C-9CE5-EAB5EC9C7804}" destId="{42BEC875-C0FE-7849-AE88-616604E90E8C}" srcOrd="1" destOrd="0" presId="urn:microsoft.com/office/officeart/2005/8/layout/matrix1"/>
    <dgm:cxn modelId="{15824099-94B3-644A-AACB-E46FA961F6F0}" type="presParOf" srcId="{ED7F8BA1-2762-6247-AE41-1D31D6CA3EE7}" destId="{A47F14FB-F6E9-5F42-A631-7CC254682BBE}" srcOrd="0" destOrd="0" presId="urn:microsoft.com/office/officeart/2005/8/layout/matrix1"/>
    <dgm:cxn modelId="{FC9A9651-FB39-9C40-88ED-6FAECE8CC48F}" type="presParOf" srcId="{A47F14FB-F6E9-5F42-A631-7CC254682BBE}" destId="{6B16D567-CF37-DB40-B012-CDF422F9C8F0}" srcOrd="0" destOrd="0" presId="urn:microsoft.com/office/officeart/2005/8/layout/matrix1"/>
    <dgm:cxn modelId="{6862D72A-0783-624D-BEA5-593E72E672EB}" type="presParOf" srcId="{A47F14FB-F6E9-5F42-A631-7CC254682BBE}" destId="{A8ADB900-3187-F24A-8D33-49E4F2AFE779}" srcOrd="1" destOrd="0" presId="urn:microsoft.com/office/officeart/2005/8/layout/matrix1"/>
    <dgm:cxn modelId="{B1A072C7-7816-DD4B-9613-01A8410AE524}" type="presParOf" srcId="{A47F14FB-F6E9-5F42-A631-7CC254682BBE}" destId="{83079E5D-8797-C741-84E0-4CB5E47D4D16}" srcOrd="2" destOrd="0" presId="urn:microsoft.com/office/officeart/2005/8/layout/matrix1"/>
    <dgm:cxn modelId="{C75DCB97-7FD3-1440-A5B7-2BC6FBF68DAA}" type="presParOf" srcId="{A47F14FB-F6E9-5F42-A631-7CC254682BBE}" destId="{DAE87F41-7DB4-CD40-B688-9B50676226AD}" srcOrd="3" destOrd="0" presId="urn:microsoft.com/office/officeart/2005/8/layout/matrix1"/>
    <dgm:cxn modelId="{16E130E8-7126-DF4B-A9E1-44B6254FF169}" type="presParOf" srcId="{A47F14FB-F6E9-5F42-A631-7CC254682BBE}" destId="{98155DD6-9718-E54D-ADFB-DEB98BA736BE}" srcOrd="4" destOrd="0" presId="urn:microsoft.com/office/officeart/2005/8/layout/matrix1"/>
    <dgm:cxn modelId="{2E2C9A94-A1EF-0F4B-8ECC-1C52BF2F1FA4}" type="presParOf" srcId="{A47F14FB-F6E9-5F42-A631-7CC254682BBE}" destId="{99EB3A98-AD28-8343-A31C-E49F841AE837}" srcOrd="5" destOrd="0" presId="urn:microsoft.com/office/officeart/2005/8/layout/matrix1"/>
    <dgm:cxn modelId="{F07473FB-72BD-4A40-8E16-ADA4B1A7D7C1}" type="presParOf" srcId="{A47F14FB-F6E9-5F42-A631-7CC254682BBE}" destId="{43C4EB22-A45A-524D-850C-8CD2BB6B7D9D}" srcOrd="6" destOrd="0" presId="urn:microsoft.com/office/officeart/2005/8/layout/matrix1"/>
    <dgm:cxn modelId="{1CD53674-D21D-0548-AF26-298334288451}" type="presParOf" srcId="{A47F14FB-F6E9-5F42-A631-7CC254682BBE}" destId="{42BEC875-C0FE-7849-AE88-616604E90E8C}" srcOrd="7" destOrd="0" presId="urn:microsoft.com/office/officeart/2005/8/layout/matrix1"/>
    <dgm:cxn modelId="{E0E20190-9000-D140-A928-705C816432F7}" type="presParOf" srcId="{ED7F8BA1-2762-6247-AE41-1D31D6CA3EE7}" destId="{151F7A29-4616-CE4F-B1D0-39709C11D28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B825E-2006-3340-BAC1-683B629633B4}" type="doc">
      <dgm:prSet loTypeId="urn:microsoft.com/office/officeart/2005/8/layout/radial4" loCatId="" qsTypeId="urn:microsoft.com/office/officeart/2005/8/quickstyle/simple4" qsCatId="simple" csTypeId="urn:microsoft.com/office/officeart/2005/8/colors/colorful1#1" csCatId="colorful" phldr="1"/>
      <dgm:spPr/>
      <dgm:t>
        <a:bodyPr/>
        <a:lstStyle/>
        <a:p>
          <a:endParaRPr lang="en-US"/>
        </a:p>
      </dgm:t>
    </dgm:pt>
    <dgm:pt modelId="{831F7311-4A69-3042-8A79-5D9AB75F53BF}">
      <dgm:prSet phldrT="[Text]"/>
      <dgm:spPr/>
      <dgm:t>
        <a:bodyPr/>
        <a:lstStyle/>
        <a:p>
          <a:r>
            <a:rPr lang="en-US" dirty="0" err="1">
              <a:latin typeface="Arial" charset="0"/>
              <a:ea typeface="Arial" charset="0"/>
              <a:cs typeface="Arial" charset="0"/>
            </a:rPr>
            <a:t>SpLDs</a:t>
          </a:r>
          <a:endParaRPr lang="en-US" dirty="0">
            <a:latin typeface="Arial" charset="0"/>
            <a:ea typeface="Arial" charset="0"/>
            <a:cs typeface="Arial" charset="0"/>
          </a:endParaRPr>
        </a:p>
      </dgm:t>
    </dgm:pt>
    <dgm:pt modelId="{6D9419E5-341B-814E-8E49-F739B1858552}" type="parTrans" cxnId="{D0DC0C12-0AD4-6940-9F5F-EEAA85E6C78A}">
      <dgm:prSet/>
      <dgm:spPr/>
      <dgm:t>
        <a:bodyPr/>
        <a:lstStyle/>
        <a:p>
          <a:endParaRPr lang="en-US"/>
        </a:p>
      </dgm:t>
    </dgm:pt>
    <dgm:pt modelId="{3B09E469-7502-E140-BB37-E4A70243FC89}" type="sibTrans" cxnId="{D0DC0C12-0AD4-6940-9F5F-EEAA85E6C78A}">
      <dgm:prSet/>
      <dgm:spPr/>
      <dgm:t>
        <a:bodyPr/>
        <a:lstStyle/>
        <a:p>
          <a:endParaRPr lang="en-US"/>
        </a:p>
      </dgm:t>
    </dgm:pt>
    <dgm:pt modelId="{A86E3901-FFEC-0E4E-8F91-10B68C3C8BC2}">
      <dgm:prSet phldrT="[Text]"/>
      <dgm:spPr/>
      <dgm:t>
        <a:bodyPr/>
        <a:lstStyle/>
        <a:p>
          <a:r>
            <a:rPr lang="en-US" dirty="0">
              <a:solidFill>
                <a:srgbClr val="000000"/>
              </a:solidFill>
              <a:latin typeface="Arial" charset="0"/>
              <a:ea typeface="Arial" charset="0"/>
              <a:cs typeface="Arial" charset="0"/>
            </a:rPr>
            <a:t>Phonological processing problems</a:t>
          </a:r>
        </a:p>
      </dgm:t>
    </dgm:pt>
    <dgm:pt modelId="{8362123C-A320-F943-B7D1-9CBC33E098DE}" type="parTrans" cxnId="{1B33306B-7953-E34F-9145-7A8717B52E9E}">
      <dgm:prSet/>
      <dgm:spPr/>
      <dgm:t>
        <a:bodyPr/>
        <a:lstStyle/>
        <a:p>
          <a:endParaRPr lang="en-US"/>
        </a:p>
      </dgm:t>
    </dgm:pt>
    <dgm:pt modelId="{77C3A80E-FCF6-4847-AE7D-B9BE290F0010}" type="sibTrans" cxnId="{1B33306B-7953-E34F-9145-7A8717B52E9E}">
      <dgm:prSet/>
      <dgm:spPr/>
      <dgm:t>
        <a:bodyPr/>
        <a:lstStyle/>
        <a:p>
          <a:endParaRPr lang="en-US"/>
        </a:p>
      </dgm:t>
    </dgm:pt>
    <dgm:pt modelId="{781F9160-66B0-C744-8175-F4DA8A01C21E}">
      <dgm:prSet phldrT="[Text]"/>
      <dgm:spPr/>
      <dgm:t>
        <a:bodyPr/>
        <a:lstStyle/>
        <a:p>
          <a:r>
            <a:rPr lang="en-US" dirty="0">
              <a:solidFill>
                <a:srgbClr val="000000"/>
              </a:solidFill>
              <a:latin typeface="Arial" charset="0"/>
              <a:ea typeface="Arial" charset="0"/>
              <a:cs typeface="Arial" charset="0"/>
            </a:rPr>
            <a:t>Short-term memory</a:t>
          </a:r>
        </a:p>
      </dgm:t>
    </dgm:pt>
    <dgm:pt modelId="{C3A6F1AD-B05B-244A-B5AA-DA8E0E1A07CD}" type="parTrans" cxnId="{25C10002-C222-6E4F-9277-23A0DCA3B5BB}">
      <dgm:prSet/>
      <dgm:spPr/>
      <dgm:t>
        <a:bodyPr/>
        <a:lstStyle/>
        <a:p>
          <a:endParaRPr lang="en-US"/>
        </a:p>
      </dgm:t>
    </dgm:pt>
    <dgm:pt modelId="{18B17845-1C69-8C4C-833F-885378FD5724}" type="sibTrans" cxnId="{25C10002-C222-6E4F-9277-23A0DCA3B5BB}">
      <dgm:prSet/>
      <dgm:spPr/>
      <dgm:t>
        <a:bodyPr/>
        <a:lstStyle/>
        <a:p>
          <a:endParaRPr lang="en-US"/>
        </a:p>
      </dgm:t>
    </dgm:pt>
    <dgm:pt modelId="{C8C15A10-4508-E942-9906-791EAE7B967F}">
      <dgm:prSet phldrT="[Text]"/>
      <dgm:spPr/>
      <dgm:t>
        <a:bodyPr/>
        <a:lstStyle/>
        <a:p>
          <a:r>
            <a:rPr lang="en-US" dirty="0">
              <a:solidFill>
                <a:srgbClr val="000000"/>
              </a:solidFill>
              <a:latin typeface="Arial" charset="0"/>
              <a:ea typeface="Arial" charset="0"/>
              <a:cs typeface="Arial" charset="0"/>
            </a:rPr>
            <a:t>Executive functions (attention)</a:t>
          </a:r>
        </a:p>
      </dgm:t>
    </dgm:pt>
    <dgm:pt modelId="{9B6F14EE-E253-7E4B-86D0-CE143B7B2B6D}" type="parTrans" cxnId="{F4D4839B-E0AD-B349-85DE-F9C38A4C8DFC}">
      <dgm:prSet/>
      <dgm:spPr/>
      <dgm:t>
        <a:bodyPr/>
        <a:lstStyle/>
        <a:p>
          <a:endParaRPr lang="en-US"/>
        </a:p>
      </dgm:t>
    </dgm:pt>
    <dgm:pt modelId="{90FE0A9E-6F7F-8249-A157-9E74778B01CE}" type="sibTrans" cxnId="{F4D4839B-E0AD-B349-85DE-F9C38A4C8DFC}">
      <dgm:prSet/>
      <dgm:spPr/>
      <dgm:t>
        <a:bodyPr/>
        <a:lstStyle/>
        <a:p>
          <a:endParaRPr lang="en-US"/>
        </a:p>
      </dgm:t>
    </dgm:pt>
    <dgm:pt modelId="{B155FBA1-5597-454D-81A8-5D40033068C7}">
      <dgm:prSet/>
      <dgm:spPr/>
      <dgm:t>
        <a:bodyPr/>
        <a:lstStyle/>
        <a:p>
          <a:r>
            <a:rPr lang="en-US" dirty="0">
              <a:solidFill>
                <a:srgbClr val="000000"/>
              </a:solidFill>
              <a:latin typeface="Arial" charset="0"/>
              <a:ea typeface="Arial" charset="0"/>
              <a:cs typeface="Arial" charset="0"/>
            </a:rPr>
            <a:t>Speed of processing</a:t>
          </a:r>
        </a:p>
      </dgm:t>
    </dgm:pt>
    <dgm:pt modelId="{805CEDB1-DA00-5147-8DE7-8DD18E87E85B}" type="parTrans" cxnId="{BA7EC983-F93E-E746-A0D9-6DC71A66793E}">
      <dgm:prSet/>
      <dgm:spPr/>
      <dgm:t>
        <a:bodyPr/>
        <a:lstStyle/>
        <a:p>
          <a:endParaRPr lang="en-US"/>
        </a:p>
      </dgm:t>
    </dgm:pt>
    <dgm:pt modelId="{72ED3169-D2B0-8F44-A5F8-73BF882F287D}" type="sibTrans" cxnId="{BA7EC983-F93E-E746-A0D9-6DC71A66793E}">
      <dgm:prSet/>
      <dgm:spPr/>
      <dgm:t>
        <a:bodyPr/>
        <a:lstStyle/>
        <a:p>
          <a:endParaRPr lang="en-US"/>
        </a:p>
      </dgm:t>
    </dgm:pt>
    <dgm:pt modelId="{B0B7FB00-749C-094C-8F53-7E83A784909A}" type="pres">
      <dgm:prSet presAssocID="{A65B825E-2006-3340-BAC1-683B629633B4}" presName="cycle" presStyleCnt="0">
        <dgm:presLayoutVars>
          <dgm:chMax val="1"/>
          <dgm:dir/>
          <dgm:animLvl val="ctr"/>
          <dgm:resizeHandles val="exact"/>
        </dgm:presLayoutVars>
      </dgm:prSet>
      <dgm:spPr/>
    </dgm:pt>
    <dgm:pt modelId="{63B6EC95-61DB-F24B-B0C6-77A2B97B0C6B}" type="pres">
      <dgm:prSet presAssocID="{831F7311-4A69-3042-8A79-5D9AB75F53BF}" presName="centerShape" presStyleLbl="node0" presStyleIdx="0" presStyleCnt="1"/>
      <dgm:spPr/>
    </dgm:pt>
    <dgm:pt modelId="{BBA9E729-51B9-7C40-89D3-9CB9FC41894B}" type="pres">
      <dgm:prSet presAssocID="{8362123C-A320-F943-B7D1-9CBC33E098DE}" presName="parTrans" presStyleLbl="bgSibTrans2D1" presStyleIdx="0" presStyleCnt="4"/>
      <dgm:spPr/>
    </dgm:pt>
    <dgm:pt modelId="{88B1A1CA-F051-3345-8C3A-4C88E4E9D8B9}" type="pres">
      <dgm:prSet presAssocID="{A86E3901-FFEC-0E4E-8F91-10B68C3C8BC2}" presName="node" presStyleLbl="node1" presStyleIdx="0" presStyleCnt="4">
        <dgm:presLayoutVars>
          <dgm:bulletEnabled val="1"/>
        </dgm:presLayoutVars>
      </dgm:prSet>
      <dgm:spPr/>
    </dgm:pt>
    <dgm:pt modelId="{0E5816EE-D081-AF47-AB26-9660E85C11F4}" type="pres">
      <dgm:prSet presAssocID="{C3A6F1AD-B05B-244A-B5AA-DA8E0E1A07CD}" presName="parTrans" presStyleLbl="bgSibTrans2D1" presStyleIdx="1" presStyleCnt="4"/>
      <dgm:spPr/>
    </dgm:pt>
    <dgm:pt modelId="{10295B93-628F-914D-AC91-8F040598794B}" type="pres">
      <dgm:prSet presAssocID="{781F9160-66B0-C744-8175-F4DA8A01C21E}" presName="node" presStyleLbl="node1" presStyleIdx="1" presStyleCnt="4">
        <dgm:presLayoutVars>
          <dgm:bulletEnabled val="1"/>
        </dgm:presLayoutVars>
      </dgm:prSet>
      <dgm:spPr/>
    </dgm:pt>
    <dgm:pt modelId="{8CE1F47C-9568-FE4E-8532-A2626343ECF1}" type="pres">
      <dgm:prSet presAssocID="{805CEDB1-DA00-5147-8DE7-8DD18E87E85B}" presName="parTrans" presStyleLbl="bgSibTrans2D1" presStyleIdx="2" presStyleCnt="4"/>
      <dgm:spPr/>
    </dgm:pt>
    <dgm:pt modelId="{F4ECFA45-9255-E94E-9551-C76D084880CA}" type="pres">
      <dgm:prSet presAssocID="{B155FBA1-5597-454D-81A8-5D40033068C7}" presName="node" presStyleLbl="node1" presStyleIdx="2" presStyleCnt="4">
        <dgm:presLayoutVars>
          <dgm:bulletEnabled val="1"/>
        </dgm:presLayoutVars>
      </dgm:prSet>
      <dgm:spPr/>
    </dgm:pt>
    <dgm:pt modelId="{0D643CD6-C14C-634D-8136-5A45FE3B7CFD}" type="pres">
      <dgm:prSet presAssocID="{9B6F14EE-E253-7E4B-86D0-CE143B7B2B6D}" presName="parTrans" presStyleLbl="bgSibTrans2D1" presStyleIdx="3" presStyleCnt="4"/>
      <dgm:spPr/>
    </dgm:pt>
    <dgm:pt modelId="{E489EA91-730C-BA48-B99A-9231A6D46F02}" type="pres">
      <dgm:prSet presAssocID="{C8C15A10-4508-E942-9906-791EAE7B967F}" presName="node" presStyleLbl="node1" presStyleIdx="3" presStyleCnt="4">
        <dgm:presLayoutVars>
          <dgm:bulletEnabled val="1"/>
        </dgm:presLayoutVars>
      </dgm:prSet>
      <dgm:spPr/>
    </dgm:pt>
  </dgm:ptLst>
  <dgm:cxnLst>
    <dgm:cxn modelId="{25C10002-C222-6E4F-9277-23A0DCA3B5BB}" srcId="{831F7311-4A69-3042-8A79-5D9AB75F53BF}" destId="{781F9160-66B0-C744-8175-F4DA8A01C21E}" srcOrd="1" destOrd="0" parTransId="{C3A6F1AD-B05B-244A-B5AA-DA8E0E1A07CD}" sibTransId="{18B17845-1C69-8C4C-833F-885378FD5724}"/>
    <dgm:cxn modelId="{D0DC0C12-0AD4-6940-9F5F-EEAA85E6C78A}" srcId="{A65B825E-2006-3340-BAC1-683B629633B4}" destId="{831F7311-4A69-3042-8A79-5D9AB75F53BF}" srcOrd="0" destOrd="0" parTransId="{6D9419E5-341B-814E-8E49-F739B1858552}" sibTransId="{3B09E469-7502-E140-BB37-E4A70243FC89}"/>
    <dgm:cxn modelId="{4055A521-67E8-C743-9674-288C35E0BC1B}" type="presOf" srcId="{C8C15A10-4508-E942-9906-791EAE7B967F}" destId="{E489EA91-730C-BA48-B99A-9231A6D46F02}" srcOrd="0" destOrd="0" presId="urn:microsoft.com/office/officeart/2005/8/layout/radial4"/>
    <dgm:cxn modelId="{0259A729-051F-034A-9B5B-C45BB6110BC2}" type="presOf" srcId="{831F7311-4A69-3042-8A79-5D9AB75F53BF}" destId="{63B6EC95-61DB-F24B-B0C6-77A2B97B0C6B}" srcOrd="0" destOrd="0" presId="urn:microsoft.com/office/officeart/2005/8/layout/radial4"/>
    <dgm:cxn modelId="{75E10A41-4748-4D4F-BCD8-8D97FDFEEA87}" type="presOf" srcId="{9B6F14EE-E253-7E4B-86D0-CE143B7B2B6D}" destId="{0D643CD6-C14C-634D-8136-5A45FE3B7CFD}" srcOrd="0" destOrd="0" presId="urn:microsoft.com/office/officeart/2005/8/layout/radial4"/>
    <dgm:cxn modelId="{1B33306B-7953-E34F-9145-7A8717B52E9E}" srcId="{831F7311-4A69-3042-8A79-5D9AB75F53BF}" destId="{A86E3901-FFEC-0E4E-8F91-10B68C3C8BC2}" srcOrd="0" destOrd="0" parTransId="{8362123C-A320-F943-B7D1-9CBC33E098DE}" sibTransId="{77C3A80E-FCF6-4847-AE7D-B9BE290F0010}"/>
    <dgm:cxn modelId="{2BB2B151-7B55-B749-BD6A-A5ECE8B69BD4}" type="presOf" srcId="{805CEDB1-DA00-5147-8DE7-8DD18E87E85B}" destId="{8CE1F47C-9568-FE4E-8532-A2626343ECF1}" srcOrd="0" destOrd="0" presId="urn:microsoft.com/office/officeart/2005/8/layout/radial4"/>
    <dgm:cxn modelId="{3DF2527A-4B8E-CD42-9FBA-9B1551A28B20}" type="presOf" srcId="{A86E3901-FFEC-0E4E-8F91-10B68C3C8BC2}" destId="{88B1A1CA-F051-3345-8C3A-4C88E4E9D8B9}" srcOrd="0" destOrd="0" presId="urn:microsoft.com/office/officeart/2005/8/layout/radial4"/>
    <dgm:cxn modelId="{BA7EC983-F93E-E746-A0D9-6DC71A66793E}" srcId="{831F7311-4A69-3042-8A79-5D9AB75F53BF}" destId="{B155FBA1-5597-454D-81A8-5D40033068C7}" srcOrd="2" destOrd="0" parTransId="{805CEDB1-DA00-5147-8DE7-8DD18E87E85B}" sibTransId="{72ED3169-D2B0-8F44-A5F8-73BF882F287D}"/>
    <dgm:cxn modelId="{F4D4839B-E0AD-B349-85DE-F9C38A4C8DFC}" srcId="{831F7311-4A69-3042-8A79-5D9AB75F53BF}" destId="{C8C15A10-4508-E942-9906-791EAE7B967F}" srcOrd="3" destOrd="0" parTransId="{9B6F14EE-E253-7E4B-86D0-CE143B7B2B6D}" sibTransId="{90FE0A9E-6F7F-8249-A157-9E74778B01CE}"/>
    <dgm:cxn modelId="{9C8D68A1-EB08-9645-8600-A2EC55CD030A}" type="presOf" srcId="{C3A6F1AD-B05B-244A-B5AA-DA8E0E1A07CD}" destId="{0E5816EE-D081-AF47-AB26-9660E85C11F4}" srcOrd="0" destOrd="0" presId="urn:microsoft.com/office/officeart/2005/8/layout/radial4"/>
    <dgm:cxn modelId="{60DA04B2-C4A8-A84A-A391-CEBBC306261A}" type="presOf" srcId="{8362123C-A320-F943-B7D1-9CBC33E098DE}" destId="{BBA9E729-51B9-7C40-89D3-9CB9FC41894B}" srcOrd="0" destOrd="0" presId="urn:microsoft.com/office/officeart/2005/8/layout/radial4"/>
    <dgm:cxn modelId="{A8973AD3-0E90-1245-AFF2-130D89968B45}" type="presOf" srcId="{A65B825E-2006-3340-BAC1-683B629633B4}" destId="{B0B7FB00-749C-094C-8F53-7E83A784909A}" srcOrd="0" destOrd="0" presId="urn:microsoft.com/office/officeart/2005/8/layout/radial4"/>
    <dgm:cxn modelId="{610C38D6-81F4-C240-A7F4-F87B9FE2ADAA}" type="presOf" srcId="{781F9160-66B0-C744-8175-F4DA8A01C21E}" destId="{10295B93-628F-914D-AC91-8F040598794B}" srcOrd="0" destOrd="0" presId="urn:microsoft.com/office/officeart/2005/8/layout/radial4"/>
    <dgm:cxn modelId="{A87BBFE2-EF88-5548-ADDC-7D6FA2CE4A7A}" type="presOf" srcId="{B155FBA1-5597-454D-81A8-5D40033068C7}" destId="{F4ECFA45-9255-E94E-9551-C76D084880CA}" srcOrd="0" destOrd="0" presId="urn:microsoft.com/office/officeart/2005/8/layout/radial4"/>
    <dgm:cxn modelId="{0DF16037-32E4-2642-B767-D45DD56638C1}" type="presParOf" srcId="{B0B7FB00-749C-094C-8F53-7E83A784909A}" destId="{63B6EC95-61DB-F24B-B0C6-77A2B97B0C6B}" srcOrd="0" destOrd="0" presId="urn:microsoft.com/office/officeart/2005/8/layout/radial4"/>
    <dgm:cxn modelId="{A5EDA675-D713-684F-B531-BAD46C39CB33}" type="presParOf" srcId="{B0B7FB00-749C-094C-8F53-7E83A784909A}" destId="{BBA9E729-51B9-7C40-89D3-9CB9FC41894B}" srcOrd="1" destOrd="0" presId="urn:microsoft.com/office/officeart/2005/8/layout/radial4"/>
    <dgm:cxn modelId="{31720264-28D2-1C48-B544-DBCC72689DFC}" type="presParOf" srcId="{B0B7FB00-749C-094C-8F53-7E83A784909A}" destId="{88B1A1CA-F051-3345-8C3A-4C88E4E9D8B9}" srcOrd="2" destOrd="0" presId="urn:microsoft.com/office/officeart/2005/8/layout/radial4"/>
    <dgm:cxn modelId="{D9F0302A-3C7E-D940-B7AB-E630B20DD8D0}" type="presParOf" srcId="{B0B7FB00-749C-094C-8F53-7E83A784909A}" destId="{0E5816EE-D081-AF47-AB26-9660E85C11F4}" srcOrd="3" destOrd="0" presId="urn:microsoft.com/office/officeart/2005/8/layout/radial4"/>
    <dgm:cxn modelId="{3FF8FBCA-29CB-BC44-8CCB-6EAF69F89DDE}" type="presParOf" srcId="{B0B7FB00-749C-094C-8F53-7E83A784909A}" destId="{10295B93-628F-914D-AC91-8F040598794B}" srcOrd="4" destOrd="0" presId="urn:microsoft.com/office/officeart/2005/8/layout/radial4"/>
    <dgm:cxn modelId="{C0797480-B9EB-164B-AE29-57B13A0C757A}" type="presParOf" srcId="{B0B7FB00-749C-094C-8F53-7E83A784909A}" destId="{8CE1F47C-9568-FE4E-8532-A2626343ECF1}" srcOrd="5" destOrd="0" presId="urn:microsoft.com/office/officeart/2005/8/layout/radial4"/>
    <dgm:cxn modelId="{65A4F9C9-609E-4E4A-827E-644215A96268}" type="presParOf" srcId="{B0B7FB00-749C-094C-8F53-7E83A784909A}" destId="{F4ECFA45-9255-E94E-9551-C76D084880CA}" srcOrd="6" destOrd="0" presId="urn:microsoft.com/office/officeart/2005/8/layout/radial4"/>
    <dgm:cxn modelId="{CD6FD284-7131-8743-AF2E-271C194CFE3B}" type="presParOf" srcId="{B0B7FB00-749C-094C-8F53-7E83A784909A}" destId="{0D643CD6-C14C-634D-8136-5A45FE3B7CFD}" srcOrd="7" destOrd="0" presId="urn:microsoft.com/office/officeart/2005/8/layout/radial4"/>
    <dgm:cxn modelId="{0D85FCA8-095A-F74D-85A9-25C1F6F436F6}" type="presParOf" srcId="{B0B7FB00-749C-094C-8F53-7E83A784909A}" destId="{E489EA91-730C-BA48-B99A-9231A6D46F02}"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F034A-D2AB-514F-9129-9F985E03D91E}" type="doc">
      <dgm:prSet loTypeId="urn:microsoft.com/office/officeart/2009/layout/ReverseList" loCatId="" qsTypeId="urn:microsoft.com/office/officeart/2005/8/quickstyle/simple4" qsCatId="simple" csTypeId="urn:microsoft.com/office/officeart/2005/8/colors/colorful5" csCatId="colorful" phldr="1"/>
      <dgm:spPr/>
      <dgm:t>
        <a:bodyPr/>
        <a:lstStyle/>
        <a:p>
          <a:endParaRPr lang="en-US"/>
        </a:p>
      </dgm:t>
    </dgm:pt>
    <dgm:pt modelId="{D0C7D239-ABF7-5948-8C7F-F2FFAD099A04}">
      <dgm:prSet phldrT="[Text]"/>
      <dgm:spPr/>
      <dgm:t>
        <a:bodyPr/>
        <a:lstStyle/>
        <a:p>
          <a:r>
            <a:rPr lang="en-US" dirty="0">
              <a:latin typeface="Arial" charset="0"/>
              <a:ea typeface="Arial" charset="0"/>
              <a:cs typeface="Arial" charset="0"/>
            </a:rPr>
            <a:t>First language skills are foundations of L2 learning</a:t>
          </a:r>
        </a:p>
      </dgm:t>
    </dgm:pt>
    <dgm:pt modelId="{EF57CB69-29A3-7F4D-A509-A099B0B367B2}" type="parTrans" cxnId="{D77E5284-7C9C-A045-A3D5-E02480137729}">
      <dgm:prSet/>
      <dgm:spPr/>
      <dgm:t>
        <a:bodyPr/>
        <a:lstStyle/>
        <a:p>
          <a:endParaRPr lang="en-US"/>
        </a:p>
      </dgm:t>
    </dgm:pt>
    <dgm:pt modelId="{CCFD610E-1BE7-EB48-B9AE-18BC93226757}" type="sibTrans" cxnId="{D77E5284-7C9C-A045-A3D5-E02480137729}">
      <dgm:prSet/>
      <dgm:spPr/>
      <dgm:t>
        <a:bodyPr/>
        <a:lstStyle/>
        <a:p>
          <a:endParaRPr lang="en-US"/>
        </a:p>
      </dgm:t>
    </dgm:pt>
    <dgm:pt modelId="{7FAA604C-F550-7C40-9200-83E5BD0CEA0D}">
      <dgm:prSet phldrT="[Text]"/>
      <dgm:spPr>
        <a:solidFill>
          <a:schemeClr val="bg1">
            <a:lumMod val="50000"/>
          </a:schemeClr>
        </a:solidFill>
      </dgm:spPr>
      <dgm:t>
        <a:bodyPr/>
        <a:lstStyle/>
        <a:p>
          <a:r>
            <a:rPr lang="en-US" dirty="0">
              <a:latin typeface="Arial" charset="0"/>
              <a:ea typeface="Arial" charset="0"/>
              <a:cs typeface="Arial" charset="0"/>
            </a:rPr>
            <a:t>Second language learning processes</a:t>
          </a:r>
        </a:p>
      </dgm:t>
    </dgm:pt>
    <dgm:pt modelId="{96575A01-AA01-5C42-86AB-328AFF40092E}" type="parTrans" cxnId="{5F34F3FC-D0DD-C548-9697-4B492E534715}">
      <dgm:prSet/>
      <dgm:spPr/>
      <dgm:t>
        <a:bodyPr/>
        <a:lstStyle/>
        <a:p>
          <a:endParaRPr lang="en-US"/>
        </a:p>
      </dgm:t>
    </dgm:pt>
    <dgm:pt modelId="{DC0F7B10-E0B9-4646-839B-7E9A7204C49A}" type="sibTrans" cxnId="{5F34F3FC-D0DD-C548-9697-4B492E534715}">
      <dgm:prSet/>
      <dgm:spPr/>
      <dgm:t>
        <a:bodyPr/>
        <a:lstStyle/>
        <a:p>
          <a:endParaRPr lang="en-US"/>
        </a:p>
      </dgm:t>
    </dgm:pt>
    <dgm:pt modelId="{8ABAFAB0-6098-FF43-A831-BEC7F16E0DF8}" type="pres">
      <dgm:prSet presAssocID="{08FF034A-D2AB-514F-9129-9F985E03D91E}" presName="Name0" presStyleCnt="0">
        <dgm:presLayoutVars>
          <dgm:chMax val="2"/>
          <dgm:chPref val="2"/>
          <dgm:animLvl val="lvl"/>
        </dgm:presLayoutVars>
      </dgm:prSet>
      <dgm:spPr/>
    </dgm:pt>
    <dgm:pt modelId="{0E2FC4EE-262A-0940-9F58-2016829660A4}" type="pres">
      <dgm:prSet presAssocID="{08FF034A-D2AB-514F-9129-9F985E03D91E}" presName="LeftText" presStyleLbl="revTx" presStyleIdx="0" presStyleCnt="0">
        <dgm:presLayoutVars>
          <dgm:bulletEnabled val="1"/>
        </dgm:presLayoutVars>
      </dgm:prSet>
      <dgm:spPr/>
    </dgm:pt>
    <dgm:pt modelId="{5A4A3A96-28C4-F742-A4F7-7957536D4FEF}" type="pres">
      <dgm:prSet presAssocID="{08FF034A-D2AB-514F-9129-9F985E03D91E}" presName="LeftNode" presStyleLbl="bgImgPlace1" presStyleIdx="0" presStyleCnt="2">
        <dgm:presLayoutVars>
          <dgm:chMax val="2"/>
          <dgm:chPref val="2"/>
        </dgm:presLayoutVars>
      </dgm:prSet>
      <dgm:spPr/>
    </dgm:pt>
    <dgm:pt modelId="{CEFA7611-E736-DD48-ABE9-67782970F44B}" type="pres">
      <dgm:prSet presAssocID="{08FF034A-D2AB-514F-9129-9F985E03D91E}" presName="RightText" presStyleLbl="revTx" presStyleIdx="0" presStyleCnt="0">
        <dgm:presLayoutVars>
          <dgm:bulletEnabled val="1"/>
        </dgm:presLayoutVars>
      </dgm:prSet>
      <dgm:spPr/>
    </dgm:pt>
    <dgm:pt modelId="{27203C81-3FEA-1C41-B7DB-DA6C2D20E1EE}" type="pres">
      <dgm:prSet presAssocID="{08FF034A-D2AB-514F-9129-9F985E03D91E}" presName="RightNode" presStyleLbl="bgImgPlace1" presStyleIdx="1" presStyleCnt="2">
        <dgm:presLayoutVars>
          <dgm:chMax val="0"/>
          <dgm:chPref val="0"/>
        </dgm:presLayoutVars>
      </dgm:prSet>
      <dgm:spPr/>
    </dgm:pt>
    <dgm:pt modelId="{29142EDB-5613-0544-A415-8A2667BE5FDA}" type="pres">
      <dgm:prSet presAssocID="{08FF034A-D2AB-514F-9129-9F985E03D91E}" presName="TopArrow" presStyleLbl="node1" presStyleIdx="0" presStyleCnt="2"/>
      <dgm:spPr/>
    </dgm:pt>
    <dgm:pt modelId="{00DE2431-62B0-E64C-AE52-DA00C80633F1}" type="pres">
      <dgm:prSet presAssocID="{08FF034A-D2AB-514F-9129-9F985E03D91E}" presName="BottomArrow" presStyleLbl="node1" presStyleIdx="1" presStyleCnt="2"/>
      <dgm:spPr/>
    </dgm:pt>
  </dgm:ptLst>
  <dgm:cxnLst>
    <dgm:cxn modelId="{F0E8BC09-6806-3E49-A015-E031DE50A7AF}" type="presOf" srcId="{08FF034A-D2AB-514F-9129-9F985E03D91E}" destId="{8ABAFAB0-6098-FF43-A831-BEC7F16E0DF8}" srcOrd="0" destOrd="0" presId="urn:microsoft.com/office/officeart/2009/layout/ReverseList"/>
    <dgm:cxn modelId="{3548D52E-7CB2-174A-896C-3C2E26615DC8}" type="presOf" srcId="{D0C7D239-ABF7-5948-8C7F-F2FFAD099A04}" destId="{5A4A3A96-28C4-F742-A4F7-7957536D4FEF}" srcOrd="1" destOrd="0" presId="urn:microsoft.com/office/officeart/2009/layout/ReverseList"/>
    <dgm:cxn modelId="{EFC98A67-5B60-7147-B71C-D5BE0D3427DE}" type="presOf" srcId="{D0C7D239-ABF7-5948-8C7F-F2FFAD099A04}" destId="{0E2FC4EE-262A-0940-9F58-2016829660A4}" srcOrd="0" destOrd="0" presId="urn:microsoft.com/office/officeart/2009/layout/ReverseList"/>
    <dgm:cxn modelId="{D77E5284-7C9C-A045-A3D5-E02480137729}" srcId="{08FF034A-D2AB-514F-9129-9F985E03D91E}" destId="{D0C7D239-ABF7-5948-8C7F-F2FFAD099A04}" srcOrd="0" destOrd="0" parTransId="{EF57CB69-29A3-7F4D-A509-A099B0B367B2}" sibTransId="{CCFD610E-1BE7-EB48-B9AE-18BC93226757}"/>
    <dgm:cxn modelId="{F19765AF-E55A-4047-A930-C8267E0D6223}" type="presOf" srcId="{7FAA604C-F550-7C40-9200-83E5BD0CEA0D}" destId="{CEFA7611-E736-DD48-ABE9-67782970F44B}" srcOrd="0" destOrd="0" presId="urn:microsoft.com/office/officeart/2009/layout/ReverseList"/>
    <dgm:cxn modelId="{F6A2DDDD-47F9-1C48-B141-D7880395853E}" type="presOf" srcId="{7FAA604C-F550-7C40-9200-83E5BD0CEA0D}" destId="{27203C81-3FEA-1C41-B7DB-DA6C2D20E1EE}" srcOrd="1" destOrd="0" presId="urn:microsoft.com/office/officeart/2009/layout/ReverseList"/>
    <dgm:cxn modelId="{5F34F3FC-D0DD-C548-9697-4B492E534715}" srcId="{08FF034A-D2AB-514F-9129-9F985E03D91E}" destId="{7FAA604C-F550-7C40-9200-83E5BD0CEA0D}" srcOrd="1" destOrd="0" parTransId="{96575A01-AA01-5C42-86AB-328AFF40092E}" sibTransId="{DC0F7B10-E0B9-4646-839B-7E9A7204C49A}"/>
    <dgm:cxn modelId="{005B3FA9-CD34-A141-A708-1F5EF646ECE1}" type="presParOf" srcId="{8ABAFAB0-6098-FF43-A831-BEC7F16E0DF8}" destId="{0E2FC4EE-262A-0940-9F58-2016829660A4}" srcOrd="0" destOrd="0" presId="urn:microsoft.com/office/officeart/2009/layout/ReverseList"/>
    <dgm:cxn modelId="{08087A1D-B7F9-F54E-A224-DB6ABBAF42A3}" type="presParOf" srcId="{8ABAFAB0-6098-FF43-A831-BEC7F16E0DF8}" destId="{5A4A3A96-28C4-F742-A4F7-7957536D4FEF}" srcOrd="1" destOrd="0" presId="urn:microsoft.com/office/officeart/2009/layout/ReverseList"/>
    <dgm:cxn modelId="{19645258-8E03-974F-BFED-A2AEA98BCA4E}" type="presParOf" srcId="{8ABAFAB0-6098-FF43-A831-BEC7F16E0DF8}" destId="{CEFA7611-E736-DD48-ABE9-67782970F44B}" srcOrd="2" destOrd="0" presId="urn:microsoft.com/office/officeart/2009/layout/ReverseList"/>
    <dgm:cxn modelId="{08055D2A-6532-0248-BE80-E4D1E1FFDB9C}" type="presParOf" srcId="{8ABAFAB0-6098-FF43-A831-BEC7F16E0DF8}" destId="{27203C81-3FEA-1C41-B7DB-DA6C2D20E1EE}" srcOrd="3" destOrd="0" presId="urn:microsoft.com/office/officeart/2009/layout/ReverseList"/>
    <dgm:cxn modelId="{47A61FDE-D286-D845-9704-F82AD9BEFF2F}" type="presParOf" srcId="{8ABAFAB0-6098-FF43-A831-BEC7F16E0DF8}" destId="{29142EDB-5613-0544-A415-8A2667BE5FDA}" srcOrd="4" destOrd="0" presId="urn:microsoft.com/office/officeart/2009/layout/ReverseList"/>
    <dgm:cxn modelId="{891E9999-A0FD-E548-B394-6C620BD2C8D2}" type="presParOf" srcId="{8ABAFAB0-6098-FF43-A831-BEC7F16E0DF8}" destId="{00DE2431-62B0-E64C-AE52-DA00C80633F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F084CB-686D-5A46-8E33-00C303BC33B7}" type="doc">
      <dgm:prSet loTypeId="urn:microsoft.com/office/officeart/2005/8/layout/hList1" loCatId="list" qsTypeId="urn:microsoft.com/office/officeart/2005/8/quickstyle/simple4" qsCatId="simple" csTypeId="urn:microsoft.com/office/officeart/2005/8/colors/colorful1#2" csCatId="colorful" phldr="1"/>
      <dgm:spPr/>
      <dgm:t>
        <a:bodyPr/>
        <a:lstStyle/>
        <a:p>
          <a:endParaRPr lang="en-US"/>
        </a:p>
      </dgm:t>
    </dgm:pt>
    <dgm:pt modelId="{5B2245DE-2357-A644-93C7-E4A3D4CB48AF}">
      <dgm:prSet/>
      <dgm:spPr/>
      <dgm:t>
        <a:bodyPr/>
        <a:lstStyle/>
        <a:p>
          <a:pPr rtl="0"/>
          <a:r>
            <a:rPr lang="en-US" b="1" dirty="0">
              <a:solidFill>
                <a:srgbClr val="000000"/>
              </a:solidFill>
            </a:rPr>
            <a:t>Word-level reading</a:t>
          </a:r>
        </a:p>
      </dgm:t>
    </dgm:pt>
    <dgm:pt modelId="{7469788A-F203-4541-8D3F-9374A1A6DFE6}" type="parTrans" cxnId="{800F3DA3-77E6-7C44-8A3B-F26DC22D8D8F}">
      <dgm:prSet/>
      <dgm:spPr/>
      <dgm:t>
        <a:bodyPr/>
        <a:lstStyle/>
        <a:p>
          <a:endParaRPr lang="en-US"/>
        </a:p>
      </dgm:t>
    </dgm:pt>
    <dgm:pt modelId="{638343F8-2FF9-664E-B26C-6279624F26D5}" type="sibTrans" cxnId="{800F3DA3-77E6-7C44-8A3B-F26DC22D8D8F}">
      <dgm:prSet/>
      <dgm:spPr/>
      <dgm:t>
        <a:bodyPr/>
        <a:lstStyle/>
        <a:p>
          <a:endParaRPr lang="en-US"/>
        </a:p>
      </dgm:t>
    </dgm:pt>
    <dgm:pt modelId="{538CAA16-D127-8042-A9DA-B55182DF7833}">
      <dgm:prSet custT="1"/>
      <dgm:spPr/>
      <dgm:t>
        <a:bodyPr/>
        <a:lstStyle/>
        <a:p>
          <a:pPr rtl="0"/>
          <a:r>
            <a:rPr lang="en-US" sz="1800" dirty="0">
              <a:latin typeface="Arial" charset="0"/>
              <a:ea typeface="Arial" charset="0"/>
              <a:cs typeface="Arial" charset="0"/>
            </a:rPr>
            <a:t>Difficulties pronouncing words while reading</a:t>
          </a:r>
        </a:p>
      </dgm:t>
    </dgm:pt>
    <dgm:pt modelId="{CAB2330D-2F5F-0045-8F81-0E30BE67CAF2}" type="parTrans" cxnId="{742E9F2B-624D-C247-B299-0399864BFB0D}">
      <dgm:prSet/>
      <dgm:spPr/>
      <dgm:t>
        <a:bodyPr/>
        <a:lstStyle/>
        <a:p>
          <a:endParaRPr lang="en-US"/>
        </a:p>
      </dgm:t>
    </dgm:pt>
    <dgm:pt modelId="{50E9D30D-62AC-E94B-B2DF-76DA3974E28C}" type="sibTrans" cxnId="{742E9F2B-624D-C247-B299-0399864BFB0D}">
      <dgm:prSet/>
      <dgm:spPr/>
      <dgm:t>
        <a:bodyPr/>
        <a:lstStyle/>
        <a:p>
          <a:endParaRPr lang="en-US"/>
        </a:p>
      </dgm:t>
    </dgm:pt>
    <dgm:pt modelId="{F7FBE80B-C245-1F44-826C-3A1174FCD277}">
      <dgm:prSet custT="1"/>
      <dgm:spPr/>
      <dgm:t>
        <a:bodyPr/>
        <a:lstStyle/>
        <a:p>
          <a:pPr rtl="0"/>
          <a:r>
            <a:rPr lang="en-US" sz="1800" dirty="0">
              <a:latin typeface="Arial" charset="0"/>
              <a:ea typeface="Arial" charset="0"/>
              <a:cs typeface="Arial" charset="0"/>
            </a:rPr>
            <a:t>Difficulties inferring meaning of unknown words</a:t>
          </a:r>
        </a:p>
      </dgm:t>
    </dgm:pt>
    <dgm:pt modelId="{FA586460-0CCE-FC43-9376-B8E2196BAF84}" type="parTrans" cxnId="{4FBA8919-06D8-F444-BCC5-50A7B6732612}">
      <dgm:prSet/>
      <dgm:spPr/>
      <dgm:t>
        <a:bodyPr/>
        <a:lstStyle/>
        <a:p>
          <a:endParaRPr lang="en-US"/>
        </a:p>
      </dgm:t>
    </dgm:pt>
    <dgm:pt modelId="{75461B35-548F-0241-8317-E9ACE16CBFAA}" type="sibTrans" cxnId="{4FBA8919-06D8-F444-BCC5-50A7B6732612}">
      <dgm:prSet/>
      <dgm:spPr/>
      <dgm:t>
        <a:bodyPr/>
        <a:lstStyle/>
        <a:p>
          <a:endParaRPr lang="en-US"/>
        </a:p>
      </dgm:t>
    </dgm:pt>
    <dgm:pt modelId="{5A91445C-61D8-C546-96AE-0F99A53E20C7}">
      <dgm:prSet/>
      <dgm:spPr/>
      <dgm:t>
        <a:bodyPr/>
        <a:lstStyle/>
        <a:p>
          <a:pPr rtl="0"/>
          <a:r>
            <a:rPr lang="en-US" b="1" dirty="0">
              <a:solidFill>
                <a:srgbClr val="000000"/>
              </a:solidFill>
            </a:rPr>
            <a:t>Text level reading</a:t>
          </a:r>
        </a:p>
      </dgm:t>
    </dgm:pt>
    <dgm:pt modelId="{B7FA4CAF-DDD0-E947-9156-AAE550A5A8F7}" type="parTrans" cxnId="{DFA23E0D-EA61-D843-9602-814752E4E3DB}">
      <dgm:prSet/>
      <dgm:spPr/>
      <dgm:t>
        <a:bodyPr/>
        <a:lstStyle/>
        <a:p>
          <a:endParaRPr lang="en-US"/>
        </a:p>
      </dgm:t>
    </dgm:pt>
    <dgm:pt modelId="{C78B3906-AE17-1D4B-9CA2-3498FA8CE029}" type="sibTrans" cxnId="{DFA23E0D-EA61-D843-9602-814752E4E3DB}">
      <dgm:prSet/>
      <dgm:spPr/>
      <dgm:t>
        <a:bodyPr/>
        <a:lstStyle/>
        <a:p>
          <a:endParaRPr lang="en-US"/>
        </a:p>
      </dgm:t>
    </dgm:pt>
    <dgm:pt modelId="{35C48582-2B62-1846-A43F-8AA331D7A1DC}">
      <dgm:prSet custT="1"/>
      <dgm:spPr/>
      <dgm:t>
        <a:bodyPr/>
        <a:lstStyle/>
        <a:p>
          <a:pPr rtl="0"/>
          <a:r>
            <a:rPr lang="en-US" sz="1800" dirty="0">
              <a:latin typeface="Arial" charset="0"/>
              <a:ea typeface="Arial" charset="0"/>
              <a:cs typeface="Arial" charset="0"/>
            </a:rPr>
            <a:t>Difficulties understanding key and detailed information</a:t>
          </a:r>
        </a:p>
      </dgm:t>
    </dgm:pt>
    <dgm:pt modelId="{F3A6C0C2-4D3C-5143-97B1-911B931333B9}" type="parTrans" cxnId="{049B84D3-4160-7740-87D2-078EAF2F3016}">
      <dgm:prSet/>
      <dgm:spPr/>
      <dgm:t>
        <a:bodyPr/>
        <a:lstStyle/>
        <a:p>
          <a:endParaRPr lang="en-US"/>
        </a:p>
      </dgm:t>
    </dgm:pt>
    <dgm:pt modelId="{3A828B87-3168-6849-9695-81599CEF68D5}" type="sibTrans" cxnId="{049B84D3-4160-7740-87D2-078EAF2F3016}">
      <dgm:prSet/>
      <dgm:spPr/>
      <dgm:t>
        <a:bodyPr/>
        <a:lstStyle/>
        <a:p>
          <a:endParaRPr lang="en-US"/>
        </a:p>
      </dgm:t>
    </dgm:pt>
    <dgm:pt modelId="{36F45477-6A27-BD42-8DBC-6C7B14931C0A}">
      <dgm:prSet custT="1"/>
      <dgm:spPr/>
      <dgm:t>
        <a:bodyPr/>
        <a:lstStyle/>
        <a:p>
          <a:pPr rtl="0"/>
          <a:r>
            <a:rPr lang="en-US" sz="1800" dirty="0">
              <a:latin typeface="Arial" charset="0"/>
              <a:ea typeface="Arial" charset="0"/>
              <a:cs typeface="Arial" charset="0"/>
            </a:rPr>
            <a:t>Difficulty inferring implicit meaning</a:t>
          </a:r>
        </a:p>
      </dgm:t>
    </dgm:pt>
    <dgm:pt modelId="{1E9FBE47-114A-2C49-A19B-DEB3BC93CB76}" type="parTrans" cxnId="{F39CE913-AEE0-4C4B-99B8-C27A5B9A8A36}">
      <dgm:prSet/>
      <dgm:spPr/>
      <dgm:t>
        <a:bodyPr/>
        <a:lstStyle/>
        <a:p>
          <a:endParaRPr lang="en-US"/>
        </a:p>
      </dgm:t>
    </dgm:pt>
    <dgm:pt modelId="{DA3927D6-3D27-C947-96D2-E10EFDC7D618}" type="sibTrans" cxnId="{F39CE913-AEE0-4C4B-99B8-C27A5B9A8A36}">
      <dgm:prSet/>
      <dgm:spPr/>
      <dgm:t>
        <a:bodyPr/>
        <a:lstStyle/>
        <a:p>
          <a:endParaRPr lang="en-US"/>
        </a:p>
      </dgm:t>
    </dgm:pt>
    <dgm:pt modelId="{E5A8C9AC-FA3F-4045-B621-95C260EE34A6}">
      <dgm:prSet custT="1"/>
      <dgm:spPr/>
      <dgm:t>
        <a:bodyPr/>
        <a:lstStyle/>
        <a:p>
          <a:pPr rtl="0"/>
          <a:r>
            <a:rPr lang="en-US" sz="1800" dirty="0">
              <a:latin typeface="Arial" charset="0"/>
              <a:ea typeface="Arial" charset="0"/>
              <a:cs typeface="Arial" charset="0"/>
            </a:rPr>
            <a:t>Slow pace</a:t>
          </a:r>
        </a:p>
      </dgm:t>
    </dgm:pt>
    <dgm:pt modelId="{01B5B2B5-E10B-A14A-87DF-75334B5578B1}" type="parTrans" cxnId="{989F05A6-14FD-BA41-B567-0E25BA86AE3B}">
      <dgm:prSet/>
      <dgm:spPr/>
      <dgm:t>
        <a:bodyPr/>
        <a:lstStyle/>
        <a:p>
          <a:endParaRPr lang="en-US"/>
        </a:p>
      </dgm:t>
    </dgm:pt>
    <dgm:pt modelId="{61AA3A9C-018D-3E4A-8A69-F448952008D6}" type="sibTrans" cxnId="{989F05A6-14FD-BA41-B567-0E25BA86AE3B}">
      <dgm:prSet/>
      <dgm:spPr/>
      <dgm:t>
        <a:bodyPr/>
        <a:lstStyle/>
        <a:p>
          <a:endParaRPr lang="en-US"/>
        </a:p>
      </dgm:t>
    </dgm:pt>
    <dgm:pt modelId="{2C37EBC9-D19C-844D-BA2C-ED40924FE0B8}">
      <dgm:prSet custT="1"/>
      <dgm:spPr/>
      <dgm:t>
        <a:bodyPr/>
        <a:lstStyle/>
        <a:p>
          <a:pPr rtl="0"/>
          <a:r>
            <a:rPr lang="en-US" sz="1800" dirty="0">
              <a:latin typeface="Arial" charset="0"/>
              <a:ea typeface="Arial" charset="0"/>
              <a:cs typeface="Arial" charset="0"/>
            </a:rPr>
            <a:t>Inaccurate word recognition</a:t>
          </a:r>
        </a:p>
      </dgm:t>
    </dgm:pt>
    <dgm:pt modelId="{30294BF0-10C2-E44D-A161-A132A109FF5E}" type="parTrans" cxnId="{F0585380-2231-FF47-BE29-365806B892E2}">
      <dgm:prSet/>
      <dgm:spPr/>
      <dgm:t>
        <a:bodyPr/>
        <a:lstStyle/>
        <a:p>
          <a:endParaRPr lang="en-US"/>
        </a:p>
      </dgm:t>
    </dgm:pt>
    <dgm:pt modelId="{D2A6EE3C-FD3A-254F-B18A-7BA4E07A12C3}" type="sibTrans" cxnId="{F0585380-2231-FF47-BE29-365806B892E2}">
      <dgm:prSet/>
      <dgm:spPr/>
      <dgm:t>
        <a:bodyPr/>
        <a:lstStyle/>
        <a:p>
          <a:endParaRPr lang="en-US"/>
        </a:p>
      </dgm:t>
    </dgm:pt>
    <dgm:pt modelId="{06E3222A-44FC-DD4C-ADB1-7468D92E4D56}">
      <dgm:prSet custT="1"/>
      <dgm:spPr/>
      <dgm:t>
        <a:bodyPr/>
        <a:lstStyle/>
        <a:p>
          <a:pPr rtl="0"/>
          <a:r>
            <a:rPr lang="en-US" sz="1800" dirty="0">
              <a:latin typeface="Arial" charset="0"/>
              <a:ea typeface="Arial" charset="0"/>
              <a:cs typeface="Arial" charset="0"/>
            </a:rPr>
            <a:t>Paying attention to meaning while reading aloud</a:t>
          </a:r>
        </a:p>
      </dgm:t>
    </dgm:pt>
    <dgm:pt modelId="{C7195B9F-EFFF-7B49-9989-FA5B7BD3D659}" type="parTrans" cxnId="{9038A59E-F3C2-394C-8D42-6A2E1519CF39}">
      <dgm:prSet/>
      <dgm:spPr/>
      <dgm:t>
        <a:bodyPr/>
        <a:lstStyle/>
        <a:p>
          <a:endParaRPr lang="en-US"/>
        </a:p>
      </dgm:t>
    </dgm:pt>
    <dgm:pt modelId="{1FDA4B2D-CA23-B941-8FB8-0B5DAB6EB6F7}" type="sibTrans" cxnId="{9038A59E-F3C2-394C-8D42-6A2E1519CF39}">
      <dgm:prSet/>
      <dgm:spPr/>
      <dgm:t>
        <a:bodyPr/>
        <a:lstStyle/>
        <a:p>
          <a:endParaRPr lang="en-US"/>
        </a:p>
      </dgm:t>
    </dgm:pt>
    <dgm:pt modelId="{D446F7A7-9690-5145-90BE-3C6868F13DA4}" type="pres">
      <dgm:prSet presAssocID="{1DF084CB-686D-5A46-8E33-00C303BC33B7}" presName="Name0" presStyleCnt="0">
        <dgm:presLayoutVars>
          <dgm:dir/>
          <dgm:animLvl val="lvl"/>
          <dgm:resizeHandles val="exact"/>
        </dgm:presLayoutVars>
      </dgm:prSet>
      <dgm:spPr/>
    </dgm:pt>
    <dgm:pt modelId="{EF908E64-17EC-2C44-874F-9C987D40A61F}" type="pres">
      <dgm:prSet presAssocID="{5B2245DE-2357-A644-93C7-E4A3D4CB48AF}" presName="composite" presStyleCnt="0"/>
      <dgm:spPr/>
    </dgm:pt>
    <dgm:pt modelId="{134D439E-5A07-2F41-ADEA-C5D4AB631349}" type="pres">
      <dgm:prSet presAssocID="{5B2245DE-2357-A644-93C7-E4A3D4CB48AF}" presName="parTx" presStyleLbl="alignNode1" presStyleIdx="0" presStyleCnt="2">
        <dgm:presLayoutVars>
          <dgm:chMax val="0"/>
          <dgm:chPref val="0"/>
          <dgm:bulletEnabled val="1"/>
        </dgm:presLayoutVars>
      </dgm:prSet>
      <dgm:spPr/>
    </dgm:pt>
    <dgm:pt modelId="{71EBED3D-4759-AF48-96EC-51AAE7C28EB7}" type="pres">
      <dgm:prSet presAssocID="{5B2245DE-2357-A644-93C7-E4A3D4CB48AF}" presName="desTx" presStyleLbl="alignAccFollowNode1" presStyleIdx="0" presStyleCnt="2">
        <dgm:presLayoutVars>
          <dgm:bulletEnabled val="1"/>
        </dgm:presLayoutVars>
      </dgm:prSet>
      <dgm:spPr/>
    </dgm:pt>
    <dgm:pt modelId="{1AFEC8B2-4963-8442-A5B2-48898B7A4713}" type="pres">
      <dgm:prSet presAssocID="{638343F8-2FF9-664E-B26C-6279624F26D5}" presName="space" presStyleCnt="0"/>
      <dgm:spPr/>
    </dgm:pt>
    <dgm:pt modelId="{FE99E3BB-C9A5-3045-93F9-A78E757415AA}" type="pres">
      <dgm:prSet presAssocID="{5A91445C-61D8-C546-96AE-0F99A53E20C7}" presName="composite" presStyleCnt="0"/>
      <dgm:spPr/>
    </dgm:pt>
    <dgm:pt modelId="{AD347C2F-1AE9-A645-B202-6DD07EC40A02}" type="pres">
      <dgm:prSet presAssocID="{5A91445C-61D8-C546-96AE-0F99A53E20C7}" presName="parTx" presStyleLbl="alignNode1" presStyleIdx="1" presStyleCnt="2">
        <dgm:presLayoutVars>
          <dgm:chMax val="0"/>
          <dgm:chPref val="0"/>
          <dgm:bulletEnabled val="1"/>
        </dgm:presLayoutVars>
      </dgm:prSet>
      <dgm:spPr/>
    </dgm:pt>
    <dgm:pt modelId="{6356FA7B-0211-0147-AC66-F2331C037CD7}" type="pres">
      <dgm:prSet presAssocID="{5A91445C-61D8-C546-96AE-0F99A53E20C7}" presName="desTx" presStyleLbl="alignAccFollowNode1" presStyleIdx="1" presStyleCnt="2">
        <dgm:presLayoutVars>
          <dgm:bulletEnabled val="1"/>
        </dgm:presLayoutVars>
      </dgm:prSet>
      <dgm:spPr/>
    </dgm:pt>
  </dgm:ptLst>
  <dgm:cxnLst>
    <dgm:cxn modelId="{DFA23E0D-EA61-D843-9602-814752E4E3DB}" srcId="{1DF084CB-686D-5A46-8E33-00C303BC33B7}" destId="{5A91445C-61D8-C546-96AE-0F99A53E20C7}" srcOrd="1" destOrd="0" parTransId="{B7FA4CAF-DDD0-E947-9156-AAE550A5A8F7}" sibTransId="{C78B3906-AE17-1D4B-9CA2-3498FA8CE029}"/>
    <dgm:cxn modelId="{F39CE913-AEE0-4C4B-99B8-C27A5B9A8A36}" srcId="{5A91445C-61D8-C546-96AE-0F99A53E20C7}" destId="{36F45477-6A27-BD42-8DBC-6C7B14931C0A}" srcOrd="1" destOrd="0" parTransId="{1E9FBE47-114A-2C49-A19B-DEB3BC93CB76}" sibTransId="{DA3927D6-3D27-C947-96D2-E10EFDC7D618}"/>
    <dgm:cxn modelId="{4982D514-E33D-F940-9022-CE36EAD2BF83}" type="presOf" srcId="{5B2245DE-2357-A644-93C7-E4A3D4CB48AF}" destId="{134D439E-5A07-2F41-ADEA-C5D4AB631349}" srcOrd="0" destOrd="0" presId="urn:microsoft.com/office/officeart/2005/8/layout/hList1"/>
    <dgm:cxn modelId="{4FBA8919-06D8-F444-BCC5-50A7B6732612}" srcId="{5B2245DE-2357-A644-93C7-E4A3D4CB48AF}" destId="{F7FBE80B-C245-1F44-826C-3A1174FCD277}" srcOrd="3" destOrd="0" parTransId="{FA586460-0CCE-FC43-9376-B8E2196BAF84}" sibTransId="{75461B35-548F-0241-8317-E9ACE16CBFAA}"/>
    <dgm:cxn modelId="{1AA4CE21-A965-3A4A-997B-A75F847ADAC1}" type="presOf" srcId="{36F45477-6A27-BD42-8DBC-6C7B14931C0A}" destId="{6356FA7B-0211-0147-AC66-F2331C037CD7}" srcOrd="0" destOrd="1" presId="urn:microsoft.com/office/officeart/2005/8/layout/hList1"/>
    <dgm:cxn modelId="{742E9F2B-624D-C247-B299-0399864BFB0D}" srcId="{5B2245DE-2357-A644-93C7-E4A3D4CB48AF}" destId="{538CAA16-D127-8042-A9DA-B55182DF7833}" srcOrd="2" destOrd="0" parTransId="{CAB2330D-2F5F-0045-8F81-0E30BE67CAF2}" sibTransId="{50E9D30D-62AC-E94B-B2DF-76DA3974E28C}"/>
    <dgm:cxn modelId="{0B203F38-217B-DB4B-AFD5-C5E1441DEA18}" type="presOf" srcId="{2C37EBC9-D19C-844D-BA2C-ED40924FE0B8}" destId="{71EBED3D-4759-AF48-96EC-51AAE7C28EB7}" srcOrd="0" destOrd="1" presId="urn:microsoft.com/office/officeart/2005/8/layout/hList1"/>
    <dgm:cxn modelId="{79D96B39-16D3-484F-85D6-7B8A8F35D900}" type="presOf" srcId="{538CAA16-D127-8042-A9DA-B55182DF7833}" destId="{71EBED3D-4759-AF48-96EC-51AAE7C28EB7}" srcOrd="0" destOrd="2" presId="urn:microsoft.com/office/officeart/2005/8/layout/hList1"/>
    <dgm:cxn modelId="{1A56AD6D-30F6-FE42-94C3-2F39F1B17517}" type="presOf" srcId="{1DF084CB-686D-5A46-8E33-00C303BC33B7}" destId="{D446F7A7-9690-5145-90BE-3C6868F13DA4}" srcOrd="0" destOrd="0" presId="urn:microsoft.com/office/officeart/2005/8/layout/hList1"/>
    <dgm:cxn modelId="{A82CBF7F-FCD7-0A4D-8603-23BF4E1EF0B3}" type="presOf" srcId="{E5A8C9AC-FA3F-4045-B621-95C260EE34A6}" destId="{71EBED3D-4759-AF48-96EC-51AAE7C28EB7}" srcOrd="0" destOrd="0" presId="urn:microsoft.com/office/officeart/2005/8/layout/hList1"/>
    <dgm:cxn modelId="{F0585380-2231-FF47-BE29-365806B892E2}" srcId="{5B2245DE-2357-A644-93C7-E4A3D4CB48AF}" destId="{2C37EBC9-D19C-844D-BA2C-ED40924FE0B8}" srcOrd="1" destOrd="0" parTransId="{30294BF0-10C2-E44D-A161-A132A109FF5E}" sibTransId="{D2A6EE3C-FD3A-254F-B18A-7BA4E07A12C3}"/>
    <dgm:cxn modelId="{9038A59E-F3C2-394C-8D42-6A2E1519CF39}" srcId="{5A91445C-61D8-C546-96AE-0F99A53E20C7}" destId="{06E3222A-44FC-DD4C-ADB1-7468D92E4D56}" srcOrd="2" destOrd="0" parTransId="{C7195B9F-EFFF-7B49-9989-FA5B7BD3D659}" sibTransId="{1FDA4B2D-CA23-B941-8FB8-0B5DAB6EB6F7}"/>
    <dgm:cxn modelId="{6D2B05A1-E23E-9647-88C1-EC94C8009F0B}" type="presOf" srcId="{35C48582-2B62-1846-A43F-8AA331D7A1DC}" destId="{6356FA7B-0211-0147-AC66-F2331C037CD7}" srcOrd="0" destOrd="0" presId="urn:microsoft.com/office/officeart/2005/8/layout/hList1"/>
    <dgm:cxn modelId="{800F3DA3-77E6-7C44-8A3B-F26DC22D8D8F}" srcId="{1DF084CB-686D-5A46-8E33-00C303BC33B7}" destId="{5B2245DE-2357-A644-93C7-E4A3D4CB48AF}" srcOrd="0" destOrd="0" parTransId="{7469788A-F203-4541-8D3F-9374A1A6DFE6}" sibTransId="{638343F8-2FF9-664E-B26C-6279624F26D5}"/>
    <dgm:cxn modelId="{D2E2D9A4-89C5-4A4C-AAA1-ED38609D547A}" type="presOf" srcId="{5A91445C-61D8-C546-96AE-0F99A53E20C7}" destId="{AD347C2F-1AE9-A645-B202-6DD07EC40A02}" srcOrd="0" destOrd="0" presId="urn:microsoft.com/office/officeart/2005/8/layout/hList1"/>
    <dgm:cxn modelId="{989F05A6-14FD-BA41-B567-0E25BA86AE3B}" srcId="{5B2245DE-2357-A644-93C7-E4A3D4CB48AF}" destId="{E5A8C9AC-FA3F-4045-B621-95C260EE34A6}" srcOrd="0" destOrd="0" parTransId="{01B5B2B5-E10B-A14A-87DF-75334B5578B1}" sibTransId="{61AA3A9C-018D-3E4A-8A69-F448952008D6}"/>
    <dgm:cxn modelId="{8B6667B6-BFA7-EA47-95AD-F303ABB73A5B}" type="presOf" srcId="{06E3222A-44FC-DD4C-ADB1-7468D92E4D56}" destId="{6356FA7B-0211-0147-AC66-F2331C037CD7}" srcOrd="0" destOrd="2" presId="urn:microsoft.com/office/officeart/2005/8/layout/hList1"/>
    <dgm:cxn modelId="{049B84D3-4160-7740-87D2-078EAF2F3016}" srcId="{5A91445C-61D8-C546-96AE-0F99A53E20C7}" destId="{35C48582-2B62-1846-A43F-8AA331D7A1DC}" srcOrd="0" destOrd="0" parTransId="{F3A6C0C2-4D3C-5143-97B1-911B931333B9}" sibTransId="{3A828B87-3168-6849-9695-81599CEF68D5}"/>
    <dgm:cxn modelId="{2C04D9E5-79C5-524D-B52F-B349F8577EAC}" type="presOf" srcId="{F7FBE80B-C245-1F44-826C-3A1174FCD277}" destId="{71EBED3D-4759-AF48-96EC-51AAE7C28EB7}" srcOrd="0" destOrd="3" presId="urn:microsoft.com/office/officeart/2005/8/layout/hList1"/>
    <dgm:cxn modelId="{A896230E-7643-6D44-9403-DF371A68E0B6}" type="presParOf" srcId="{D446F7A7-9690-5145-90BE-3C6868F13DA4}" destId="{EF908E64-17EC-2C44-874F-9C987D40A61F}" srcOrd="0" destOrd="0" presId="urn:microsoft.com/office/officeart/2005/8/layout/hList1"/>
    <dgm:cxn modelId="{8CDE22D2-7762-8B4F-ACC6-0948772141BE}" type="presParOf" srcId="{EF908E64-17EC-2C44-874F-9C987D40A61F}" destId="{134D439E-5A07-2F41-ADEA-C5D4AB631349}" srcOrd="0" destOrd="0" presId="urn:microsoft.com/office/officeart/2005/8/layout/hList1"/>
    <dgm:cxn modelId="{06D82956-FB96-E941-A380-6A74CA930BE5}" type="presParOf" srcId="{EF908E64-17EC-2C44-874F-9C987D40A61F}" destId="{71EBED3D-4759-AF48-96EC-51AAE7C28EB7}" srcOrd="1" destOrd="0" presId="urn:microsoft.com/office/officeart/2005/8/layout/hList1"/>
    <dgm:cxn modelId="{935DF278-5A90-7A40-BFA1-DD516CAA2C69}" type="presParOf" srcId="{D446F7A7-9690-5145-90BE-3C6868F13DA4}" destId="{1AFEC8B2-4963-8442-A5B2-48898B7A4713}" srcOrd="1" destOrd="0" presId="urn:microsoft.com/office/officeart/2005/8/layout/hList1"/>
    <dgm:cxn modelId="{B9A0D9A0-07F3-FD40-90A8-EBB6928364B3}" type="presParOf" srcId="{D446F7A7-9690-5145-90BE-3C6868F13DA4}" destId="{FE99E3BB-C9A5-3045-93F9-A78E757415AA}" srcOrd="2" destOrd="0" presId="urn:microsoft.com/office/officeart/2005/8/layout/hList1"/>
    <dgm:cxn modelId="{DACD8D4B-7668-5A41-8456-DB9768026A0A}" type="presParOf" srcId="{FE99E3BB-C9A5-3045-93F9-A78E757415AA}" destId="{AD347C2F-1AE9-A645-B202-6DD07EC40A02}" srcOrd="0" destOrd="0" presId="urn:microsoft.com/office/officeart/2005/8/layout/hList1"/>
    <dgm:cxn modelId="{B97E38CF-868C-334A-BFD5-DE23EA45AB62}" type="presParOf" srcId="{FE99E3BB-C9A5-3045-93F9-A78E757415AA}" destId="{6356FA7B-0211-0147-AC66-F2331C037C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F084CB-686D-5A46-8E33-00C303BC33B7}" type="doc">
      <dgm:prSet loTypeId="urn:microsoft.com/office/officeart/2005/8/layout/hList1" loCatId="list" qsTypeId="urn:microsoft.com/office/officeart/2005/8/quickstyle/simple4" qsCatId="simple" csTypeId="urn:microsoft.com/office/officeart/2005/8/colors/colorful1#3" csCatId="colorful" phldr="1"/>
      <dgm:spPr/>
      <dgm:t>
        <a:bodyPr/>
        <a:lstStyle/>
        <a:p>
          <a:endParaRPr lang="en-US"/>
        </a:p>
      </dgm:t>
    </dgm:pt>
    <dgm:pt modelId="{5B2245DE-2357-A644-93C7-E4A3D4CB48AF}">
      <dgm:prSet/>
      <dgm:spPr/>
      <dgm:t>
        <a:bodyPr/>
        <a:lstStyle/>
        <a:p>
          <a:pPr rtl="0"/>
          <a:r>
            <a:rPr lang="en-US" b="1" dirty="0">
              <a:solidFill>
                <a:srgbClr val="000000"/>
              </a:solidFill>
              <a:latin typeface="Arial" charset="0"/>
              <a:ea typeface="Arial" charset="0"/>
              <a:cs typeface="Arial" charset="0"/>
            </a:rPr>
            <a:t>Word-level writing</a:t>
          </a:r>
        </a:p>
      </dgm:t>
    </dgm:pt>
    <dgm:pt modelId="{7469788A-F203-4541-8D3F-9374A1A6DFE6}" type="parTrans" cxnId="{800F3DA3-77E6-7C44-8A3B-F26DC22D8D8F}">
      <dgm:prSet/>
      <dgm:spPr/>
      <dgm:t>
        <a:bodyPr/>
        <a:lstStyle/>
        <a:p>
          <a:endParaRPr lang="en-US"/>
        </a:p>
      </dgm:t>
    </dgm:pt>
    <dgm:pt modelId="{638343F8-2FF9-664E-B26C-6279624F26D5}" type="sibTrans" cxnId="{800F3DA3-77E6-7C44-8A3B-F26DC22D8D8F}">
      <dgm:prSet/>
      <dgm:spPr/>
      <dgm:t>
        <a:bodyPr/>
        <a:lstStyle/>
        <a:p>
          <a:endParaRPr lang="en-US"/>
        </a:p>
      </dgm:t>
    </dgm:pt>
    <dgm:pt modelId="{5A91445C-61D8-C546-96AE-0F99A53E20C7}">
      <dgm:prSet/>
      <dgm:spPr/>
      <dgm:t>
        <a:bodyPr/>
        <a:lstStyle/>
        <a:p>
          <a:pPr rtl="0"/>
          <a:r>
            <a:rPr lang="en-US" b="1" dirty="0">
              <a:solidFill>
                <a:srgbClr val="000000"/>
              </a:solidFill>
              <a:latin typeface="Arial" charset="0"/>
              <a:ea typeface="Arial" charset="0"/>
              <a:cs typeface="Arial" charset="0"/>
            </a:rPr>
            <a:t>Text level writing</a:t>
          </a:r>
        </a:p>
      </dgm:t>
    </dgm:pt>
    <dgm:pt modelId="{B7FA4CAF-DDD0-E947-9156-AAE550A5A8F7}" type="parTrans" cxnId="{DFA23E0D-EA61-D843-9602-814752E4E3DB}">
      <dgm:prSet/>
      <dgm:spPr/>
      <dgm:t>
        <a:bodyPr/>
        <a:lstStyle/>
        <a:p>
          <a:endParaRPr lang="en-US"/>
        </a:p>
      </dgm:t>
    </dgm:pt>
    <dgm:pt modelId="{C78B3906-AE17-1D4B-9CA2-3498FA8CE029}" type="sibTrans" cxnId="{DFA23E0D-EA61-D843-9602-814752E4E3DB}">
      <dgm:prSet/>
      <dgm:spPr/>
      <dgm:t>
        <a:bodyPr/>
        <a:lstStyle/>
        <a:p>
          <a:endParaRPr lang="en-US"/>
        </a:p>
      </dgm:t>
    </dgm:pt>
    <dgm:pt modelId="{35C48582-2B62-1846-A43F-8AA331D7A1DC}">
      <dgm:prSet/>
      <dgm:spPr/>
      <dgm:t>
        <a:bodyPr/>
        <a:lstStyle/>
        <a:p>
          <a:pPr rtl="0"/>
          <a:r>
            <a:rPr lang="en-US" dirty="0">
              <a:latin typeface="Arial" charset="0"/>
              <a:ea typeface="Arial" charset="0"/>
              <a:cs typeface="Arial" charset="0"/>
            </a:rPr>
            <a:t>Difficulties organizing ideas</a:t>
          </a:r>
        </a:p>
      </dgm:t>
    </dgm:pt>
    <dgm:pt modelId="{F3A6C0C2-4D3C-5143-97B1-911B931333B9}" type="parTrans" cxnId="{049B84D3-4160-7740-87D2-078EAF2F3016}">
      <dgm:prSet/>
      <dgm:spPr/>
      <dgm:t>
        <a:bodyPr/>
        <a:lstStyle/>
        <a:p>
          <a:endParaRPr lang="en-US"/>
        </a:p>
      </dgm:t>
    </dgm:pt>
    <dgm:pt modelId="{3A828B87-3168-6849-9695-81599CEF68D5}" type="sibTrans" cxnId="{049B84D3-4160-7740-87D2-078EAF2F3016}">
      <dgm:prSet/>
      <dgm:spPr/>
      <dgm:t>
        <a:bodyPr/>
        <a:lstStyle/>
        <a:p>
          <a:endParaRPr lang="en-US"/>
        </a:p>
      </dgm:t>
    </dgm:pt>
    <dgm:pt modelId="{36F45477-6A27-BD42-8DBC-6C7B14931C0A}">
      <dgm:prSet/>
      <dgm:spPr/>
      <dgm:t>
        <a:bodyPr/>
        <a:lstStyle/>
        <a:p>
          <a:pPr rtl="0"/>
          <a:r>
            <a:rPr lang="en-US" dirty="0">
              <a:latin typeface="Arial" charset="0"/>
              <a:ea typeface="Arial" charset="0"/>
              <a:cs typeface="Arial" charset="0"/>
            </a:rPr>
            <a:t>Coherence</a:t>
          </a:r>
        </a:p>
      </dgm:t>
    </dgm:pt>
    <dgm:pt modelId="{1E9FBE47-114A-2C49-A19B-DEB3BC93CB76}" type="parTrans" cxnId="{F39CE913-AEE0-4C4B-99B8-C27A5B9A8A36}">
      <dgm:prSet/>
      <dgm:spPr/>
      <dgm:t>
        <a:bodyPr/>
        <a:lstStyle/>
        <a:p>
          <a:endParaRPr lang="en-US"/>
        </a:p>
      </dgm:t>
    </dgm:pt>
    <dgm:pt modelId="{DA3927D6-3D27-C947-96D2-E10EFDC7D618}" type="sibTrans" cxnId="{F39CE913-AEE0-4C4B-99B8-C27A5B9A8A36}">
      <dgm:prSet/>
      <dgm:spPr/>
      <dgm:t>
        <a:bodyPr/>
        <a:lstStyle/>
        <a:p>
          <a:endParaRPr lang="en-US"/>
        </a:p>
      </dgm:t>
    </dgm:pt>
    <dgm:pt modelId="{E5A8C9AC-FA3F-4045-B621-95C260EE34A6}">
      <dgm:prSet/>
      <dgm:spPr/>
      <dgm:t>
        <a:bodyPr/>
        <a:lstStyle/>
        <a:p>
          <a:pPr rtl="0"/>
          <a:r>
            <a:rPr lang="en-US" dirty="0">
              <a:latin typeface="Arial" charset="0"/>
              <a:ea typeface="Arial" charset="0"/>
              <a:cs typeface="Arial" charset="0"/>
            </a:rPr>
            <a:t>Slow pace</a:t>
          </a:r>
        </a:p>
      </dgm:t>
    </dgm:pt>
    <dgm:pt modelId="{01B5B2B5-E10B-A14A-87DF-75334B5578B1}" type="parTrans" cxnId="{989F05A6-14FD-BA41-B567-0E25BA86AE3B}">
      <dgm:prSet/>
      <dgm:spPr/>
      <dgm:t>
        <a:bodyPr/>
        <a:lstStyle/>
        <a:p>
          <a:endParaRPr lang="en-US"/>
        </a:p>
      </dgm:t>
    </dgm:pt>
    <dgm:pt modelId="{61AA3A9C-018D-3E4A-8A69-F448952008D6}" type="sibTrans" cxnId="{989F05A6-14FD-BA41-B567-0E25BA86AE3B}">
      <dgm:prSet/>
      <dgm:spPr/>
      <dgm:t>
        <a:bodyPr/>
        <a:lstStyle/>
        <a:p>
          <a:endParaRPr lang="en-US"/>
        </a:p>
      </dgm:t>
    </dgm:pt>
    <dgm:pt modelId="{2C37EBC9-D19C-844D-BA2C-ED40924FE0B8}">
      <dgm:prSet/>
      <dgm:spPr/>
      <dgm:t>
        <a:bodyPr/>
        <a:lstStyle/>
        <a:p>
          <a:pPr rtl="0"/>
          <a:r>
            <a:rPr lang="en-US" dirty="0">
              <a:latin typeface="Arial" charset="0"/>
              <a:ea typeface="Arial" charset="0"/>
              <a:cs typeface="Arial" charset="0"/>
            </a:rPr>
            <a:t>Inaccurate spelling</a:t>
          </a:r>
        </a:p>
      </dgm:t>
    </dgm:pt>
    <dgm:pt modelId="{30294BF0-10C2-E44D-A161-A132A109FF5E}" type="parTrans" cxnId="{F0585380-2231-FF47-BE29-365806B892E2}">
      <dgm:prSet/>
      <dgm:spPr/>
      <dgm:t>
        <a:bodyPr/>
        <a:lstStyle/>
        <a:p>
          <a:endParaRPr lang="en-US"/>
        </a:p>
      </dgm:t>
    </dgm:pt>
    <dgm:pt modelId="{D2A6EE3C-FD3A-254F-B18A-7BA4E07A12C3}" type="sibTrans" cxnId="{F0585380-2231-FF47-BE29-365806B892E2}">
      <dgm:prSet/>
      <dgm:spPr/>
      <dgm:t>
        <a:bodyPr/>
        <a:lstStyle/>
        <a:p>
          <a:endParaRPr lang="en-US"/>
        </a:p>
      </dgm:t>
    </dgm:pt>
    <dgm:pt modelId="{06E3222A-44FC-DD4C-ADB1-7468D92E4D56}">
      <dgm:prSet/>
      <dgm:spPr/>
      <dgm:t>
        <a:bodyPr/>
        <a:lstStyle/>
        <a:p>
          <a:pPr rtl="0"/>
          <a:r>
            <a:rPr lang="en-US" dirty="0">
              <a:latin typeface="Arial" charset="0"/>
              <a:ea typeface="Arial" charset="0"/>
              <a:cs typeface="Arial" charset="0"/>
            </a:rPr>
            <a:t>Accuracy</a:t>
          </a:r>
        </a:p>
      </dgm:t>
    </dgm:pt>
    <dgm:pt modelId="{C7195B9F-EFFF-7B49-9989-FA5B7BD3D659}" type="parTrans" cxnId="{9038A59E-F3C2-394C-8D42-6A2E1519CF39}">
      <dgm:prSet/>
      <dgm:spPr/>
      <dgm:t>
        <a:bodyPr/>
        <a:lstStyle/>
        <a:p>
          <a:endParaRPr lang="en-US"/>
        </a:p>
      </dgm:t>
    </dgm:pt>
    <dgm:pt modelId="{1FDA4B2D-CA23-B941-8FB8-0B5DAB6EB6F7}" type="sibTrans" cxnId="{9038A59E-F3C2-394C-8D42-6A2E1519CF39}">
      <dgm:prSet/>
      <dgm:spPr/>
      <dgm:t>
        <a:bodyPr/>
        <a:lstStyle/>
        <a:p>
          <a:endParaRPr lang="en-US"/>
        </a:p>
      </dgm:t>
    </dgm:pt>
    <dgm:pt modelId="{2CB58BF9-C0CD-9649-B1C3-FA944F529088}">
      <dgm:prSet/>
      <dgm:spPr/>
      <dgm:t>
        <a:bodyPr/>
        <a:lstStyle/>
        <a:p>
          <a:pPr rtl="0"/>
          <a:r>
            <a:rPr lang="en-US" dirty="0">
              <a:latin typeface="Arial" charset="0"/>
              <a:ea typeface="Arial" charset="0"/>
              <a:cs typeface="Arial" charset="0"/>
            </a:rPr>
            <a:t>Proofreading and revision</a:t>
          </a:r>
        </a:p>
      </dgm:t>
    </dgm:pt>
    <dgm:pt modelId="{208B6504-99AD-4F4C-B66D-58E8293F8527}" type="parTrans" cxnId="{0E4E7A5D-6DB4-4545-8342-4BF93CF1F19A}">
      <dgm:prSet/>
      <dgm:spPr/>
      <dgm:t>
        <a:bodyPr/>
        <a:lstStyle/>
        <a:p>
          <a:endParaRPr lang="en-US"/>
        </a:p>
      </dgm:t>
    </dgm:pt>
    <dgm:pt modelId="{8FB3CC0A-73DB-8E47-B8D1-66BFD2789A52}" type="sibTrans" cxnId="{0E4E7A5D-6DB4-4545-8342-4BF93CF1F19A}">
      <dgm:prSet/>
      <dgm:spPr/>
      <dgm:t>
        <a:bodyPr/>
        <a:lstStyle/>
        <a:p>
          <a:endParaRPr lang="en-US"/>
        </a:p>
      </dgm:t>
    </dgm:pt>
    <dgm:pt modelId="{D446F7A7-9690-5145-90BE-3C6868F13DA4}" type="pres">
      <dgm:prSet presAssocID="{1DF084CB-686D-5A46-8E33-00C303BC33B7}" presName="Name0" presStyleCnt="0">
        <dgm:presLayoutVars>
          <dgm:dir/>
          <dgm:animLvl val="lvl"/>
          <dgm:resizeHandles val="exact"/>
        </dgm:presLayoutVars>
      </dgm:prSet>
      <dgm:spPr/>
    </dgm:pt>
    <dgm:pt modelId="{EF908E64-17EC-2C44-874F-9C987D40A61F}" type="pres">
      <dgm:prSet presAssocID="{5B2245DE-2357-A644-93C7-E4A3D4CB48AF}" presName="composite" presStyleCnt="0"/>
      <dgm:spPr/>
    </dgm:pt>
    <dgm:pt modelId="{134D439E-5A07-2F41-ADEA-C5D4AB631349}" type="pres">
      <dgm:prSet presAssocID="{5B2245DE-2357-A644-93C7-E4A3D4CB48AF}" presName="parTx" presStyleLbl="alignNode1" presStyleIdx="0" presStyleCnt="2">
        <dgm:presLayoutVars>
          <dgm:chMax val="0"/>
          <dgm:chPref val="0"/>
          <dgm:bulletEnabled val="1"/>
        </dgm:presLayoutVars>
      </dgm:prSet>
      <dgm:spPr/>
    </dgm:pt>
    <dgm:pt modelId="{71EBED3D-4759-AF48-96EC-51AAE7C28EB7}" type="pres">
      <dgm:prSet presAssocID="{5B2245DE-2357-A644-93C7-E4A3D4CB48AF}" presName="desTx" presStyleLbl="alignAccFollowNode1" presStyleIdx="0" presStyleCnt="2">
        <dgm:presLayoutVars>
          <dgm:bulletEnabled val="1"/>
        </dgm:presLayoutVars>
      </dgm:prSet>
      <dgm:spPr/>
    </dgm:pt>
    <dgm:pt modelId="{1AFEC8B2-4963-8442-A5B2-48898B7A4713}" type="pres">
      <dgm:prSet presAssocID="{638343F8-2FF9-664E-B26C-6279624F26D5}" presName="space" presStyleCnt="0"/>
      <dgm:spPr/>
    </dgm:pt>
    <dgm:pt modelId="{FE99E3BB-C9A5-3045-93F9-A78E757415AA}" type="pres">
      <dgm:prSet presAssocID="{5A91445C-61D8-C546-96AE-0F99A53E20C7}" presName="composite" presStyleCnt="0"/>
      <dgm:spPr/>
    </dgm:pt>
    <dgm:pt modelId="{AD347C2F-1AE9-A645-B202-6DD07EC40A02}" type="pres">
      <dgm:prSet presAssocID="{5A91445C-61D8-C546-96AE-0F99A53E20C7}" presName="parTx" presStyleLbl="alignNode1" presStyleIdx="1" presStyleCnt="2">
        <dgm:presLayoutVars>
          <dgm:chMax val="0"/>
          <dgm:chPref val="0"/>
          <dgm:bulletEnabled val="1"/>
        </dgm:presLayoutVars>
      </dgm:prSet>
      <dgm:spPr/>
    </dgm:pt>
    <dgm:pt modelId="{6356FA7B-0211-0147-AC66-F2331C037CD7}" type="pres">
      <dgm:prSet presAssocID="{5A91445C-61D8-C546-96AE-0F99A53E20C7}" presName="desTx" presStyleLbl="alignAccFollowNode1" presStyleIdx="1" presStyleCnt="2">
        <dgm:presLayoutVars>
          <dgm:bulletEnabled val="1"/>
        </dgm:presLayoutVars>
      </dgm:prSet>
      <dgm:spPr/>
    </dgm:pt>
  </dgm:ptLst>
  <dgm:cxnLst>
    <dgm:cxn modelId="{89B68A03-5304-0F49-8AD1-A0E3DBFBA635}" type="presOf" srcId="{35C48582-2B62-1846-A43F-8AA331D7A1DC}" destId="{6356FA7B-0211-0147-AC66-F2331C037CD7}" srcOrd="0" destOrd="0" presId="urn:microsoft.com/office/officeart/2005/8/layout/hList1"/>
    <dgm:cxn modelId="{DFA23E0D-EA61-D843-9602-814752E4E3DB}" srcId="{1DF084CB-686D-5A46-8E33-00C303BC33B7}" destId="{5A91445C-61D8-C546-96AE-0F99A53E20C7}" srcOrd="1" destOrd="0" parTransId="{B7FA4CAF-DDD0-E947-9156-AAE550A5A8F7}" sibTransId="{C78B3906-AE17-1D4B-9CA2-3498FA8CE029}"/>
    <dgm:cxn modelId="{F39CE913-AEE0-4C4B-99B8-C27A5B9A8A36}" srcId="{5A91445C-61D8-C546-96AE-0F99A53E20C7}" destId="{36F45477-6A27-BD42-8DBC-6C7B14931C0A}" srcOrd="1" destOrd="0" parTransId="{1E9FBE47-114A-2C49-A19B-DEB3BC93CB76}" sibTransId="{DA3927D6-3D27-C947-96D2-E10EFDC7D618}"/>
    <dgm:cxn modelId="{9736C825-0AE1-E84E-A3C3-1933F26D7191}" type="presOf" srcId="{2C37EBC9-D19C-844D-BA2C-ED40924FE0B8}" destId="{71EBED3D-4759-AF48-96EC-51AAE7C28EB7}" srcOrd="0" destOrd="1" presId="urn:microsoft.com/office/officeart/2005/8/layout/hList1"/>
    <dgm:cxn modelId="{0E4E7A5D-6DB4-4545-8342-4BF93CF1F19A}" srcId="{5A91445C-61D8-C546-96AE-0F99A53E20C7}" destId="{2CB58BF9-C0CD-9649-B1C3-FA944F529088}" srcOrd="3" destOrd="0" parTransId="{208B6504-99AD-4F4C-B66D-58E8293F8527}" sibTransId="{8FB3CC0A-73DB-8E47-B8D1-66BFD2789A52}"/>
    <dgm:cxn modelId="{93603C42-4538-2B45-8F3A-1C68D37BCE00}" type="presOf" srcId="{E5A8C9AC-FA3F-4045-B621-95C260EE34A6}" destId="{71EBED3D-4759-AF48-96EC-51AAE7C28EB7}" srcOrd="0" destOrd="0" presId="urn:microsoft.com/office/officeart/2005/8/layout/hList1"/>
    <dgm:cxn modelId="{5653676D-A372-0D4E-90B8-B6365AC14D9A}" type="presOf" srcId="{1DF084CB-686D-5A46-8E33-00C303BC33B7}" destId="{D446F7A7-9690-5145-90BE-3C6868F13DA4}" srcOrd="0" destOrd="0" presId="urn:microsoft.com/office/officeart/2005/8/layout/hList1"/>
    <dgm:cxn modelId="{CEBC5F80-249F-714D-A8C8-FB90C0107650}" type="presOf" srcId="{5A91445C-61D8-C546-96AE-0F99A53E20C7}" destId="{AD347C2F-1AE9-A645-B202-6DD07EC40A02}" srcOrd="0" destOrd="0" presId="urn:microsoft.com/office/officeart/2005/8/layout/hList1"/>
    <dgm:cxn modelId="{F0585380-2231-FF47-BE29-365806B892E2}" srcId="{5B2245DE-2357-A644-93C7-E4A3D4CB48AF}" destId="{2C37EBC9-D19C-844D-BA2C-ED40924FE0B8}" srcOrd="1" destOrd="0" parTransId="{30294BF0-10C2-E44D-A161-A132A109FF5E}" sibTransId="{D2A6EE3C-FD3A-254F-B18A-7BA4E07A12C3}"/>
    <dgm:cxn modelId="{65C46E84-D2EB-3549-9449-E7B10A899F20}" type="presOf" srcId="{2CB58BF9-C0CD-9649-B1C3-FA944F529088}" destId="{6356FA7B-0211-0147-AC66-F2331C037CD7}" srcOrd="0" destOrd="3" presId="urn:microsoft.com/office/officeart/2005/8/layout/hList1"/>
    <dgm:cxn modelId="{615C4B9E-21E3-9C48-9C70-AD86EE7817D5}" type="presOf" srcId="{06E3222A-44FC-DD4C-ADB1-7468D92E4D56}" destId="{6356FA7B-0211-0147-AC66-F2331C037CD7}" srcOrd="0" destOrd="2" presId="urn:microsoft.com/office/officeart/2005/8/layout/hList1"/>
    <dgm:cxn modelId="{9038A59E-F3C2-394C-8D42-6A2E1519CF39}" srcId="{5A91445C-61D8-C546-96AE-0F99A53E20C7}" destId="{06E3222A-44FC-DD4C-ADB1-7468D92E4D56}" srcOrd="2" destOrd="0" parTransId="{C7195B9F-EFFF-7B49-9989-FA5B7BD3D659}" sibTransId="{1FDA4B2D-CA23-B941-8FB8-0B5DAB6EB6F7}"/>
    <dgm:cxn modelId="{800F3DA3-77E6-7C44-8A3B-F26DC22D8D8F}" srcId="{1DF084CB-686D-5A46-8E33-00C303BC33B7}" destId="{5B2245DE-2357-A644-93C7-E4A3D4CB48AF}" srcOrd="0" destOrd="0" parTransId="{7469788A-F203-4541-8D3F-9374A1A6DFE6}" sibTransId="{638343F8-2FF9-664E-B26C-6279624F26D5}"/>
    <dgm:cxn modelId="{989F05A6-14FD-BA41-B567-0E25BA86AE3B}" srcId="{5B2245DE-2357-A644-93C7-E4A3D4CB48AF}" destId="{E5A8C9AC-FA3F-4045-B621-95C260EE34A6}" srcOrd="0" destOrd="0" parTransId="{01B5B2B5-E10B-A14A-87DF-75334B5578B1}" sibTransId="{61AA3A9C-018D-3E4A-8A69-F448952008D6}"/>
    <dgm:cxn modelId="{CA0784CD-D756-1A41-897F-88139E1292F0}" type="presOf" srcId="{5B2245DE-2357-A644-93C7-E4A3D4CB48AF}" destId="{134D439E-5A07-2F41-ADEA-C5D4AB631349}" srcOrd="0" destOrd="0" presId="urn:microsoft.com/office/officeart/2005/8/layout/hList1"/>
    <dgm:cxn modelId="{049B84D3-4160-7740-87D2-078EAF2F3016}" srcId="{5A91445C-61D8-C546-96AE-0F99A53E20C7}" destId="{35C48582-2B62-1846-A43F-8AA331D7A1DC}" srcOrd="0" destOrd="0" parTransId="{F3A6C0C2-4D3C-5143-97B1-911B931333B9}" sibTransId="{3A828B87-3168-6849-9695-81599CEF68D5}"/>
    <dgm:cxn modelId="{B5BF62EC-1850-6248-BCAB-C178B75B6046}" type="presOf" srcId="{36F45477-6A27-BD42-8DBC-6C7B14931C0A}" destId="{6356FA7B-0211-0147-AC66-F2331C037CD7}" srcOrd="0" destOrd="1" presId="urn:microsoft.com/office/officeart/2005/8/layout/hList1"/>
    <dgm:cxn modelId="{8173FDB5-5FF3-314B-B034-EAE2C592DEE1}" type="presParOf" srcId="{D446F7A7-9690-5145-90BE-3C6868F13DA4}" destId="{EF908E64-17EC-2C44-874F-9C987D40A61F}" srcOrd="0" destOrd="0" presId="urn:microsoft.com/office/officeart/2005/8/layout/hList1"/>
    <dgm:cxn modelId="{745FA251-5B15-CF4F-8426-98092A3E3587}" type="presParOf" srcId="{EF908E64-17EC-2C44-874F-9C987D40A61F}" destId="{134D439E-5A07-2F41-ADEA-C5D4AB631349}" srcOrd="0" destOrd="0" presId="urn:microsoft.com/office/officeart/2005/8/layout/hList1"/>
    <dgm:cxn modelId="{360D0A4F-F00E-F641-A572-4AD6D1CBEF87}" type="presParOf" srcId="{EF908E64-17EC-2C44-874F-9C987D40A61F}" destId="{71EBED3D-4759-AF48-96EC-51AAE7C28EB7}" srcOrd="1" destOrd="0" presId="urn:microsoft.com/office/officeart/2005/8/layout/hList1"/>
    <dgm:cxn modelId="{6286A8E7-1270-E94C-9F4D-CB543BF3C8F3}" type="presParOf" srcId="{D446F7A7-9690-5145-90BE-3C6868F13DA4}" destId="{1AFEC8B2-4963-8442-A5B2-48898B7A4713}" srcOrd="1" destOrd="0" presId="urn:microsoft.com/office/officeart/2005/8/layout/hList1"/>
    <dgm:cxn modelId="{B1DFA4EE-027A-854A-8EE8-457AF65C4269}" type="presParOf" srcId="{D446F7A7-9690-5145-90BE-3C6868F13DA4}" destId="{FE99E3BB-C9A5-3045-93F9-A78E757415AA}" srcOrd="2" destOrd="0" presId="urn:microsoft.com/office/officeart/2005/8/layout/hList1"/>
    <dgm:cxn modelId="{D5FA61FD-85E2-484E-94BB-3C350653028F}" type="presParOf" srcId="{FE99E3BB-C9A5-3045-93F9-A78E757415AA}" destId="{AD347C2F-1AE9-A645-B202-6DD07EC40A02}" srcOrd="0" destOrd="0" presId="urn:microsoft.com/office/officeart/2005/8/layout/hList1"/>
    <dgm:cxn modelId="{75568C6E-18E6-3941-8E55-EAFB8BDDC15F}" type="presParOf" srcId="{FE99E3BB-C9A5-3045-93F9-A78E757415AA}" destId="{6356FA7B-0211-0147-AC66-F2331C037C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F084CB-686D-5A46-8E33-00C303BC33B7}" type="doc">
      <dgm:prSet loTypeId="urn:microsoft.com/office/officeart/2005/8/layout/hList1" loCatId="list" qsTypeId="urn:microsoft.com/office/officeart/2005/8/quickstyle/simple4" qsCatId="simple" csTypeId="urn:microsoft.com/office/officeart/2005/8/colors/colorful1#4" csCatId="colorful" phldr="1"/>
      <dgm:spPr/>
      <dgm:t>
        <a:bodyPr/>
        <a:lstStyle/>
        <a:p>
          <a:endParaRPr lang="en-US"/>
        </a:p>
      </dgm:t>
    </dgm:pt>
    <dgm:pt modelId="{5B2245DE-2357-A644-93C7-E4A3D4CB48AF}">
      <dgm:prSet/>
      <dgm:spPr/>
      <dgm:t>
        <a:bodyPr/>
        <a:lstStyle/>
        <a:p>
          <a:pPr rtl="0"/>
          <a:r>
            <a:rPr lang="en-US" b="1" dirty="0">
              <a:solidFill>
                <a:srgbClr val="000000"/>
              </a:solidFill>
            </a:rPr>
            <a:t>Listening</a:t>
          </a:r>
        </a:p>
      </dgm:t>
    </dgm:pt>
    <dgm:pt modelId="{7469788A-F203-4541-8D3F-9374A1A6DFE6}" type="parTrans" cxnId="{800F3DA3-77E6-7C44-8A3B-F26DC22D8D8F}">
      <dgm:prSet/>
      <dgm:spPr/>
      <dgm:t>
        <a:bodyPr/>
        <a:lstStyle/>
        <a:p>
          <a:endParaRPr lang="en-US"/>
        </a:p>
      </dgm:t>
    </dgm:pt>
    <dgm:pt modelId="{638343F8-2FF9-664E-B26C-6279624F26D5}" type="sibTrans" cxnId="{800F3DA3-77E6-7C44-8A3B-F26DC22D8D8F}">
      <dgm:prSet/>
      <dgm:spPr/>
      <dgm:t>
        <a:bodyPr/>
        <a:lstStyle/>
        <a:p>
          <a:endParaRPr lang="en-US"/>
        </a:p>
      </dgm:t>
    </dgm:pt>
    <dgm:pt modelId="{5A91445C-61D8-C546-96AE-0F99A53E20C7}">
      <dgm:prSet/>
      <dgm:spPr/>
      <dgm:t>
        <a:bodyPr/>
        <a:lstStyle/>
        <a:p>
          <a:pPr rtl="0"/>
          <a:r>
            <a:rPr lang="en-US" b="1" dirty="0">
              <a:solidFill>
                <a:srgbClr val="000000"/>
              </a:solidFill>
            </a:rPr>
            <a:t>Speaking</a:t>
          </a:r>
        </a:p>
      </dgm:t>
    </dgm:pt>
    <dgm:pt modelId="{B7FA4CAF-DDD0-E947-9156-AAE550A5A8F7}" type="parTrans" cxnId="{DFA23E0D-EA61-D843-9602-814752E4E3DB}">
      <dgm:prSet/>
      <dgm:spPr/>
      <dgm:t>
        <a:bodyPr/>
        <a:lstStyle/>
        <a:p>
          <a:endParaRPr lang="en-US"/>
        </a:p>
      </dgm:t>
    </dgm:pt>
    <dgm:pt modelId="{C78B3906-AE17-1D4B-9CA2-3498FA8CE029}" type="sibTrans" cxnId="{DFA23E0D-EA61-D843-9602-814752E4E3DB}">
      <dgm:prSet/>
      <dgm:spPr/>
      <dgm:t>
        <a:bodyPr/>
        <a:lstStyle/>
        <a:p>
          <a:endParaRPr lang="en-US"/>
        </a:p>
      </dgm:t>
    </dgm:pt>
    <dgm:pt modelId="{35C48582-2B62-1846-A43F-8AA331D7A1DC}">
      <dgm:prSet/>
      <dgm:spPr/>
      <dgm:t>
        <a:bodyPr/>
        <a:lstStyle/>
        <a:p>
          <a:pPr rtl="0"/>
          <a:r>
            <a:rPr lang="en-US" dirty="0">
              <a:latin typeface="Arial" charset="0"/>
              <a:ea typeface="Arial" charset="0"/>
              <a:cs typeface="Arial" charset="0"/>
            </a:rPr>
            <a:t>Pronouncing words</a:t>
          </a:r>
        </a:p>
      </dgm:t>
    </dgm:pt>
    <dgm:pt modelId="{F3A6C0C2-4D3C-5143-97B1-911B931333B9}" type="parTrans" cxnId="{049B84D3-4160-7740-87D2-078EAF2F3016}">
      <dgm:prSet/>
      <dgm:spPr/>
      <dgm:t>
        <a:bodyPr/>
        <a:lstStyle/>
        <a:p>
          <a:endParaRPr lang="en-US"/>
        </a:p>
      </dgm:t>
    </dgm:pt>
    <dgm:pt modelId="{3A828B87-3168-6849-9695-81599CEF68D5}" type="sibTrans" cxnId="{049B84D3-4160-7740-87D2-078EAF2F3016}">
      <dgm:prSet/>
      <dgm:spPr/>
      <dgm:t>
        <a:bodyPr/>
        <a:lstStyle/>
        <a:p>
          <a:endParaRPr lang="en-US"/>
        </a:p>
      </dgm:t>
    </dgm:pt>
    <dgm:pt modelId="{E5A8C9AC-FA3F-4045-B621-95C260EE34A6}">
      <dgm:prSet/>
      <dgm:spPr/>
      <dgm:t>
        <a:bodyPr/>
        <a:lstStyle/>
        <a:p>
          <a:pPr rtl="0"/>
          <a:r>
            <a:rPr lang="en-US" dirty="0">
              <a:latin typeface="Arial" charset="0"/>
              <a:ea typeface="Arial" charset="0"/>
              <a:cs typeface="Arial" charset="0"/>
            </a:rPr>
            <a:t>Distinguishing similar sounding words</a:t>
          </a:r>
        </a:p>
      </dgm:t>
    </dgm:pt>
    <dgm:pt modelId="{01B5B2B5-E10B-A14A-87DF-75334B5578B1}" type="parTrans" cxnId="{989F05A6-14FD-BA41-B567-0E25BA86AE3B}">
      <dgm:prSet/>
      <dgm:spPr/>
      <dgm:t>
        <a:bodyPr/>
        <a:lstStyle/>
        <a:p>
          <a:endParaRPr lang="en-US"/>
        </a:p>
      </dgm:t>
    </dgm:pt>
    <dgm:pt modelId="{61AA3A9C-018D-3E4A-8A69-F448952008D6}" type="sibTrans" cxnId="{989F05A6-14FD-BA41-B567-0E25BA86AE3B}">
      <dgm:prSet/>
      <dgm:spPr/>
      <dgm:t>
        <a:bodyPr/>
        <a:lstStyle/>
        <a:p>
          <a:endParaRPr lang="en-US"/>
        </a:p>
      </dgm:t>
    </dgm:pt>
    <dgm:pt modelId="{2C37EBC9-D19C-844D-BA2C-ED40924FE0B8}">
      <dgm:prSet/>
      <dgm:spPr/>
      <dgm:t>
        <a:bodyPr/>
        <a:lstStyle/>
        <a:p>
          <a:pPr rtl="0"/>
          <a:r>
            <a:rPr lang="en-US" dirty="0">
              <a:latin typeface="Arial" charset="0"/>
              <a:ea typeface="Arial" charset="0"/>
              <a:cs typeface="Arial" charset="0"/>
            </a:rPr>
            <a:t>Paying attention</a:t>
          </a:r>
        </a:p>
      </dgm:t>
    </dgm:pt>
    <dgm:pt modelId="{30294BF0-10C2-E44D-A161-A132A109FF5E}" type="parTrans" cxnId="{F0585380-2231-FF47-BE29-365806B892E2}">
      <dgm:prSet/>
      <dgm:spPr/>
      <dgm:t>
        <a:bodyPr/>
        <a:lstStyle/>
        <a:p>
          <a:endParaRPr lang="en-US"/>
        </a:p>
      </dgm:t>
    </dgm:pt>
    <dgm:pt modelId="{D2A6EE3C-FD3A-254F-B18A-7BA4E07A12C3}" type="sibTrans" cxnId="{F0585380-2231-FF47-BE29-365806B892E2}">
      <dgm:prSet/>
      <dgm:spPr/>
      <dgm:t>
        <a:bodyPr/>
        <a:lstStyle/>
        <a:p>
          <a:endParaRPr lang="en-US"/>
        </a:p>
      </dgm:t>
    </dgm:pt>
    <dgm:pt modelId="{06E3222A-44FC-DD4C-ADB1-7468D92E4D56}">
      <dgm:prSet/>
      <dgm:spPr/>
      <dgm:t>
        <a:bodyPr/>
        <a:lstStyle/>
        <a:p>
          <a:pPr rtl="0"/>
          <a:r>
            <a:rPr lang="en-US" dirty="0">
              <a:latin typeface="Arial" charset="0"/>
              <a:ea typeface="Arial" charset="0"/>
              <a:cs typeface="Arial" charset="0"/>
            </a:rPr>
            <a:t>Accuracy</a:t>
          </a:r>
        </a:p>
      </dgm:t>
    </dgm:pt>
    <dgm:pt modelId="{C7195B9F-EFFF-7B49-9989-FA5B7BD3D659}" type="parTrans" cxnId="{9038A59E-F3C2-394C-8D42-6A2E1519CF39}">
      <dgm:prSet/>
      <dgm:spPr/>
      <dgm:t>
        <a:bodyPr/>
        <a:lstStyle/>
        <a:p>
          <a:endParaRPr lang="en-US"/>
        </a:p>
      </dgm:t>
    </dgm:pt>
    <dgm:pt modelId="{1FDA4B2D-CA23-B941-8FB8-0B5DAB6EB6F7}" type="sibTrans" cxnId="{9038A59E-F3C2-394C-8D42-6A2E1519CF39}">
      <dgm:prSet/>
      <dgm:spPr/>
      <dgm:t>
        <a:bodyPr/>
        <a:lstStyle/>
        <a:p>
          <a:endParaRPr lang="en-US"/>
        </a:p>
      </dgm:t>
    </dgm:pt>
    <dgm:pt modelId="{2CB58BF9-C0CD-9649-B1C3-FA944F529088}">
      <dgm:prSet/>
      <dgm:spPr/>
      <dgm:t>
        <a:bodyPr/>
        <a:lstStyle/>
        <a:p>
          <a:pPr rtl="0"/>
          <a:r>
            <a:rPr lang="en-US" dirty="0">
              <a:latin typeface="Arial" charset="0"/>
              <a:ea typeface="Arial" charset="0"/>
              <a:cs typeface="Arial" charset="0"/>
            </a:rPr>
            <a:t>Coherence of ideas</a:t>
          </a:r>
        </a:p>
      </dgm:t>
    </dgm:pt>
    <dgm:pt modelId="{208B6504-99AD-4F4C-B66D-58E8293F8527}" type="parTrans" cxnId="{0E4E7A5D-6DB4-4545-8342-4BF93CF1F19A}">
      <dgm:prSet/>
      <dgm:spPr/>
      <dgm:t>
        <a:bodyPr/>
        <a:lstStyle/>
        <a:p>
          <a:endParaRPr lang="en-US"/>
        </a:p>
      </dgm:t>
    </dgm:pt>
    <dgm:pt modelId="{8FB3CC0A-73DB-8E47-B8D1-66BFD2789A52}" type="sibTrans" cxnId="{0E4E7A5D-6DB4-4545-8342-4BF93CF1F19A}">
      <dgm:prSet/>
      <dgm:spPr/>
      <dgm:t>
        <a:bodyPr/>
        <a:lstStyle/>
        <a:p>
          <a:endParaRPr lang="en-US"/>
        </a:p>
      </dgm:t>
    </dgm:pt>
    <dgm:pt modelId="{8710094A-11CA-2245-B42F-D4CA9FEE5C14}">
      <dgm:prSet/>
      <dgm:spPr/>
      <dgm:t>
        <a:bodyPr/>
        <a:lstStyle/>
        <a:p>
          <a:pPr rtl="0"/>
          <a:r>
            <a:rPr lang="en-US" dirty="0">
              <a:latin typeface="Arial" charset="0"/>
              <a:ea typeface="Arial" charset="0"/>
              <a:cs typeface="Arial" charset="0"/>
            </a:rPr>
            <a:t>Remembering information</a:t>
          </a:r>
        </a:p>
      </dgm:t>
    </dgm:pt>
    <dgm:pt modelId="{FC938417-A341-5F43-9BC4-6B4CB6D8AE82}" type="parTrans" cxnId="{3DF492CC-BF55-A442-8EDE-35F208A171EF}">
      <dgm:prSet/>
      <dgm:spPr/>
      <dgm:t>
        <a:bodyPr/>
        <a:lstStyle/>
        <a:p>
          <a:endParaRPr lang="en-US"/>
        </a:p>
      </dgm:t>
    </dgm:pt>
    <dgm:pt modelId="{066DF6D0-A661-C84C-BAD8-000BA0271B47}" type="sibTrans" cxnId="{3DF492CC-BF55-A442-8EDE-35F208A171EF}">
      <dgm:prSet/>
      <dgm:spPr/>
      <dgm:t>
        <a:bodyPr/>
        <a:lstStyle/>
        <a:p>
          <a:endParaRPr lang="en-US"/>
        </a:p>
      </dgm:t>
    </dgm:pt>
    <dgm:pt modelId="{61F004EA-14BF-F74A-86CD-04DF2C0A9DD3}">
      <dgm:prSet/>
      <dgm:spPr/>
      <dgm:t>
        <a:bodyPr/>
        <a:lstStyle/>
        <a:p>
          <a:pPr rtl="0"/>
          <a:r>
            <a:rPr lang="en-US" dirty="0">
              <a:latin typeface="Arial" charset="0"/>
              <a:ea typeface="Arial" charset="0"/>
              <a:cs typeface="Arial" charset="0"/>
            </a:rPr>
            <a:t>Understanding implied meaning</a:t>
          </a:r>
        </a:p>
      </dgm:t>
    </dgm:pt>
    <dgm:pt modelId="{5A9A4E34-EAC3-3043-A068-E34393AF0962}" type="parTrans" cxnId="{4BD2EA24-BA5A-6344-9399-042EA6E33377}">
      <dgm:prSet/>
      <dgm:spPr/>
      <dgm:t>
        <a:bodyPr/>
        <a:lstStyle/>
        <a:p>
          <a:endParaRPr lang="en-US"/>
        </a:p>
      </dgm:t>
    </dgm:pt>
    <dgm:pt modelId="{C4FE17A7-FFC8-8446-B18E-D0924936971E}" type="sibTrans" cxnId="{4BD2EA24-BA5A-6344-9399-042EA6E33377}">
      <dgm:prSet/>
      <dgm:spPr/>
      <dgm:t>
        <a:bodyPr/>
        <a:lstStyle/>
        <a:p>
          <a:endParaRPr lang="en-US"/>
        </a:p>
      </dgm:t>
    </dgm:pt>
    <dgm:pt modelId="{D446F7A7-9690-5145-90BE-3C6868F13DA4}" type="pres">
      <dgm:prSet presAssocID="{1DF084CB-686D-5A46-8E33-00C303BC33B7}" presName="Name0" presStyleCnt="0">
        <dgm:presLayoutVars>
          <dgm:dir/>
          <dgm:animLvl val="lvl"/>
          <dgm:resizeHandles val="exact"/>
        </dgm:presLayoutVars>
      </dgm:prSet>
      <dgm:spPr/>
    </dgm:pt>
    <dgm:pt modelId="{EF908E64-17EC-2C44-874F-9C987D40A61F}" type="pres">
      <dgm:prSet presAssocID="{5B2245DE-2357-A644-93C7-E4A3D4CB48AF}" presName="composite" presStyleCnt="0"/>
      <dgm:spPr/>
    </dgm:pt>
    <dgm:pt modelId="{134D439E-5A07-2F41-ADEA-C5D4AB631349}" type="pres">
      <dgm:prSet presAssocID="{5B2245DE-2357-A644-93C7-E4A3D4CB48AF}" presName="parTx" presStyleLbl="alignNode1" presStyleIdx="0" presStyleCnt="2">
        <dgm:presLayoutVars>
          <dgm:chMax val="0"/>
          <dgm:chPref val="0"/>
          <dgm:bulletEnabled val="1"/>
        </dgm:presLayoutVars>
      </dgm:prSet>
      <dgm:spPr/>
    </dgm:pt>
    <dgm:pt modelId="{71EBED3D-4759-AF48-96EC-51AAE7C28EB7}" type="pres">
      <dgm:prSet presAssocID="{5B2245DE-2357-A644-93C7-E4A3D4CB48AF}" presName="desTx" presStyleLbl="alignAccFollowNode1" presStyleIdx="0" presStyleCnt="2">
        <dgm:presLayoutVars>
          <dgm:bulletEnabled val="1"/>
        </dgm:presLayoutVars>
      </dgm:prSet>
      <dgm:spPr/>
    </dgm:pt>
    <dgm:pt modelId="{1AFEC8B2-4963-8442-A5B2-48898B7A4713}" type="pres">
      <dgm:prSet presAssocID="{638343F8-2FF9-664E-B26C-6279624F26D5}" presName="space" presStyleCnt="0"/>
      <dgm:spPr/>
    </dgm:pt>
    <dgm:pt modelId="{FE99E3BB-C9A5-3045-93F9-A78E757415AA}" type="pres">
      <dgm:prSet presAssocID="{5A91445C-61D8-C546-96AE-0F99A53E20C7}" presName="composite" presStyleCnt="0"/>
      <dgm:spPr/>
    </dgm:pt>
    <dgm:pt modelId="{AD347C2F-1AE9-A645-B202-6DD07EC40A02}" type="pres">
      <dgm:prSet presAssocID="{5A91445C-61D8-C546-96AE-0F99A53E20C7}" presName="parTx" presStyleLbl="alignNode1" presStyleIdx="1" presStyleCnt="2">
        <dgm:presLayoutVars>
          <dgm:chMax val="0"/>
          <dgm:chPref val="0"/>
          <dgm:bulletEnabled val="1"/>
        </dgm:presLayoutVars>
      </dgm:prSet>
      <dgm:spPr/>
    </dgm:pt>
    <dgm:pt modelId="{6356FA7B-0211-0147-AC66-F2331C037CD7}" type="pres">
      <dgm:prSet presAssocID="{5A91445C-61D8-C546-96AE-0F99A53E20C7}" presName="desTx" presStyleLbl="alignAccFollowNode1" presStyleIdx="1" presStyleCnt="2">
        <dgm:presLayoutVars>
          <dgm:bulletEnabled val="1"/>
        </dgm:presLayoutVars>
      </dgm:prSet>
      <dgm:spPr/>
    </dgm:pt>
  </dgm:ptLst>
  <dgm:cxnLst>
    <dgm:cxn modelId="{91DB6809-8DA2-EE40-9B1A-0271F30C1A62}" type="presOf" srcId="{2C37EBC9-D19C-844D-BA2C-ED40924FE0B8}" destId="{71EBED3D-4759-AF48-96EC-51AAE7C28EB7}" srcOrd="0" destOrd="1" presId="urn:microsoft.com/office/officeart/2005/8/layout/hList1"/>
    <dgm:cxn modelId="{DFA23E0D-EA61-D843-9602-814752E4E3DB}" srcId="{1DF084CB-686D-5A46-8E33-00C303BC33B7}" destId="{5A91445C-61D8-C546-96AE-0F99A53E20C7}" srcOrd="1" destOrd="0" parTransId="{B7FA4CAF-DDD0-E947-9156-AAE550A5A8F7}" sibTransId="{C78B3906-AE17-1D4B-9CA2-3498FA8CE029}"/>
    <dgm:cxn modelId="{15886823-3B10-2F4A-A4B4-80E87692088B}" type="presOf" srcId="{E5A8C9AC-FA3F-4045-B621-95C260EE34A6}" destId="{71EBED3D-4759-AF48-96EC-51AAE7C28EB7}" srcOrd="0" destOrd="0" presId="urn:microsoft.com/office/officeart/2005/8/layout/hList1"/>
    <dgm:cxn modelId="{4BD2EA24-BA5A-6344-9399-042EA6E33377}" srcId="{5B2245DE-2357-A644-93C7-E4A3D4CB48AF}" destId="{61F004EA-14BF-F74A-86CD-04DF2C0A9DD3}" srcOrd="3" destOrd="0" parTransId="{5A9A4E34-EAC3-3043-A068-E34393AF0962}" sibTransId="{C4FE17A7-FFC8-8446-B18E-D0924936971E}"/>
    <dgm:cxn modelId="{0E4E7A5D-6DB4-4545-8342-4BF93CF1F19A}" srcId="{5A91445C-61D8-C546-96AE-0F99A53E20C7}" destId="{2CB58BF9-C0CD-9649-B1C3-FA944F529088}" srcOrd="2" destOrd="0" parTransId="{208B6504-99AD-4F4C-B66D-58E8293F8527}" sibTransId="{8FB3CC0A-73DB-8E47-B8D1-66BFD2789A52}"/>
    <dgm:cxn modelId="{BF332848-0CBB-8C43-B806-621741601C4D}" type="presOf" srcId="{2CB58BF9-C0CD-9649-B1C3-FA944F529088}" destId="{6356FA7B-0211-0147-AC66-F2331C037CD7}" srcOrd="0" destOrd="2" presId="urn:microsoft.com/office/officeart/2005/8/layout/hList1"/>
    <dgm:cxn modelId="{A7497B4C-CAC7-E149-A629-D1F2FE3CB257}" type="presOf" srcId="{5A91445C-61D8-C546-96AE-0F99A53E20C7}" destId="{AD347C2F-1AE9-A645-B202-6DD07EC40A02}" srcOrd="0" destOrd="0" presId="urn:microsoft.com/office/officeart/2005/8/layout/hList1"/>
    <dgm:cxn modelId="{98AD8D77-BF94-7245-A427-3A5166EE1571}" type="presOf" srcId="{35C48582-2B62-1846-A43F-8AA331D7A1DC}" destId="{6356FA7B-0211-0147-AC66-F2331C037CD7}" srcOrd="0" destOrd="0" presId="urn:microsoft.com/office/officeart/2005/8/layout/hList1"/>
    <dgm:cxn modelId="{F0585380-2231-FF47-BE29-365806B892E2}" srcId="{5B2245DE-2357-A644-93C7-E4A3D4CB48AF}" destId="{2C37EBC9-D19C-844D-BA2C-ED40924FE0B8}" srcOrd="1" destOrd="0" parTransId="{30294BF0-10C2-E44D-A161-A132A109FF5E}" sibTransId="{D2A6EE3C-FD3A-254F-B18A-7BA4E07A12C3}"/>
    <dgm:cxn modelId="{9038A59E-F3C2-394C-8D42-6A2E1519CF39}" srcId="{5A91445C-61D8-C546-96AE-0F99A53E20C7}" destId="{06E3222A-44FC-DD4C-ADB1-7468D92E4D56}" srcOrd="1" destOrd="0" parTransId="{C7195B9F-EFFF-7B49-9989-FA5B7BD3D659}" sibTransId="{1FDA4B2D-CA23-B941-8FB8-0B5DAB6EB6F7}"/>
    <dgm:cxn modelId="{800F3DA3-77E6-7C44-8A3B-F26DC22D8D8F}" srcId="{1DF084CB-686D-5A46-8E33-00C303BC33B7}" destId="{5B2245DE-2357-A644-93C7-E4A3D4CB48AF}" srcOrd="0" destOrd="0" parTransId="{7469788A-F203-4541-8D3F-9374A1A6DFE6}" sibTransId="{638343F8-2FF9-664E-B26C-6279624F26D5}"/>
    <dgm:cxn modelId="{989F05A6-14FD-BA41-B567-0E25BA86AE3B}" srcId="{5B2245DE-2357-A644-93C7-E4A3D4CB48AF}" destId="{E5A8C9AC-FA3F-4045-B621-95C260EE34A6}" srcOrd="0" destOrd="0" parTransId="{01B5B2B5-E10B-A14A-87DF-75334B5578B1}" sibTransId="{61AA3A9C-018D-3E4A-8A69-F448952008D6}"/>
    <dgm:cxn modelId="{0E6A49A9-A34F-564E-96D6-D57AE2D9DF57}" type="presOf" srcId="{06E3222A-44FC-DD4C-ADB1-7468D92E4D56}" destId="{6356FA7B-0211-0147-AC66-F2331C037CD7}" srcOrd="0" destOrd="1" presId="urn:microsoft.com/office/officeart/2005/8/layout/hList1"/>
    <dgm:cxn modelId="{7AB5B6B2-AF9B-8540-A39A-7409DD51FCA7}" type="presOf" srcId="{5B2245DE-2357-A644-93C7-E4A3D4CB48AF}" destId="{134D439E-5A07-2F41-ADEA-C5D4AB631349}" srcOrd="0" destOrd="0" presId="urn:microsoft.com/office/officeart/2005/8/layout/hList1"/>
    <dgm:cxn modelId="{0D8C1FB5-F86F-ED45-9C88-7C1DF05EC2CF}" type="presOf" srcId="{1DF084CB-686D-5A46-8E33-00C303BC33B7}" destId="{D446F7A7-9690-5145-90BE-3C6868F13DA4}" srcOrd="0" destOrd="0" presId="urn:microsoft.com/office/officeart/2005/8/layout/hList1"/>
    <dgm:cxn modelId="{88AFB9B5-F0F7-8848-941B-FD824C9E22C6}" type="presOf" srcId="{8710094A-11CA-2245-B42F-D4CA9FEE5C14}" destId="{71EBED3D-4759-AF48-96EC-51AAE7C28EB7}" srcOrd="0" destOrd="2" presId="urn:microsoft.com/office/officeart/2005/8/layout/hList1"/>
    <dgm:cxn modelId="{3DF492CC-BF55-A442-8EDE-35F208A171EF}" srcId="{5B2245DE-2357-A644-93C7-E4A3D4CB48AF}" destId="{8710094A-11CA-2245-B42F-D4CA9FEE5C14}" srcOrd="2" destOrd="0" parTransId="{FC938417-A341-5F43-9BC4-6B4CB6D8AE82}" sibTransId="{066DF6D0-A661-C84C-BAD8-000BA0271B47}"/>
    <dgm:cxn modelId="{049B84D3-4160-7740-87D2-078EAF2F3016}" srcId="{5A91445C-61D8-C546-96AE-0F99A53E20C7}" destId="{35C48582-2B62-1846-A43F-8AA331D7A1DC}" srcOrd="0" destOrd="0" parTransId="{F3A6C0C2-4D3C-5143-97B1-911B931333B9}" sibTransId="{3A828B87-3168-6849-9695-81599CEF68D5}"/>
    <dgm:cxn modelId="{B5E4F4D7-52D3-E240-88E3-98E984608CDE}" type="presOf" srcId="{61F004EA-14BF-F74A-86CD-04DF2C0A9DD3}" destId="{71EBED3D-4759-AF48-96EC-51AAE7C28EB7}" srcOrd="0" destOrd="3" presId="urn:microsoft.com/office/officeart/2005/8/layout/hList1"/>
    <dgm:cxn modelId="{2F66E8B7-9824-6143-9736-82023F5F9991}" type="presParOf" srcId="{D446F7A7-9690-5145-90BE-3C6868F13DA4}" destId="{EF908E64-17EC-2C44-874F-9C987D40A61F}" srcOrd="0" destOrd="0" presId="urn:microsoft.com/office/officeart/2005/8/layout/hList1"/>
    <dgm:cxn modelId="{AA3F373E-87EE-CD4E-A892-F5F061EDEFC3}" type="presParOf" srcId="{EF908E64-17EC-2C44-874F-9C987D40A61F}" destId="{134D439E-5A07-2F41-ADEA-C5D4AB631349}" srcOrd="0" destOrd="0" presId="urn:microsoft.com/office/officeart/2005/8/layout/hList1"/>
    <dgm:cxn modelId="{12F53BC3-D895-4944-8414-FAA1D335E3B3}" type="presParOf" srcId="{EF908E64-17EC-2C44-874F-9C987D40A61F}" destId="{71EBED3D-4759-AF48-96EC-51AAE7C28EB7}" srcOrd="1" destOrd="0" presId="urn:microsoft.com/office/officeart/2005/8/layout/hList1"/>
    <dgm:cxn modelId="{41A5863C-01FD-F849-8B62-B3EEC1F1684F}" type="presParOf" srcId="{D446F7A7-9690-5145-90BE-3C6868F13DA4}" destId="{1AFEC8B2-4963-8442-A5B2-48898B7A4713}" srcOrd="1" destOrd="0" presId="urn:microsoft.com/office/officeart/2005/8/layout/hList1"/>
    <dgm:cxn modelId="{E939F41D-C21F-C24E-AE80-BE892AF4CE19}" type="presParOf" srcId="{D446F7A7-9690-5145-90BE-3C6868F13DA4}" destId="{FE99E3BB-C9A5-3045-93F9-A78E757415AA}" srcOrd="2" destOrd="0" presId="urn:microsoft.com/office/officeart/2005/8/layout/hList1"/>
    <dgm:cxn modelId="{B2532813-25DD-F243-A360-A2EDBFC2C118}" type="presParOf" srcId="{FE99E3BB-C9A5-3045-93F9-A78E757415AA}" destId="{AD347C2F-1AE9-A645-B202-6DD07EC40A02}" srcOrd="0" destOrd="0" presId="urn:microsoft.com/office/officeart/2005/8/layout/hList1"/>
    <dgm:cxn modelId="{F1A427D0-0AB9-B645-9A64-CC177AE12800}" type="presParOf" srcId="{FE99E3BB-C9A5-3045-93F9-A78E757415AA}" destId="{6356FA7B-0211-0147-AC66-F2331C037C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F084CB-686D-5A46-8E33-00C303BC33B7}" type="doc">
      <dgm:prSet loTypeId="urn:microsoft.com/office/officeart/2005/8/layout/hList1" loCatId="list" qsTypeId="urn:microsoft.com/office/officeart/2005/8/quickstyle/simple4" qsCatId="simple" csTypeId="urn:microsoft.com/office/officeart/2005/8/colors/colorful1#5" csCatId="colorful" phldr="1"/>
      <dgm:spPr/>
      <dgm:t>
        <a:bodyPr/>
        <a:lstStyle/>
        <a:p>
          <a:endParaRPr lang="en-US"/>
        </a:p>
      </dgm:t>
    </dgm:pt>
    <dgm:pt modelId="{5B2245DE-2357-A644-93C7-E4A3D4CB48AF}">
      <dgm:prSet/>
      <dgm:spPr/>
      <dgm:t>
        <a:bodyPr/>
        <a:lstStyle/>
        <a:p>
          <a:pPr rtl="0"/>
          <a:r>
            <a:rPr lang="en-US" b="1" dirty="0">
              <a:solidFill>
                <a:srgbClr val="000000"/>
              </a:solidFill>
            </a:rPr>
            <a:t>Memorizing words</a:t>
          </a:r>
        </a:p>
      </dgm:t>
    </dgm:pt>
    <dgm:pt modelId="{7469788A-F203-4541-8D3F-9374A1A6DFE6}" type="parTrans" cxnId="{800F3DA3-77E6-7C44-8A3B-F26DC22D8D8F}">
      <dgm:prSet/>
      <dgm:spPr/>
      <dgm:t>
        <a:bodyPr/>
        <a:lstStyle/>
        <a:p>
          <a:endParaRPr lang="en-US"/>
        </a:p>
      </dgm:t>
    </dgm:pt>
    <dgm:pt modelId="{638343F8-2FF9-664E-B26C-6279624F26D5}" type="sibTrans" cxnId="{800F3DA3-77E6-7C44-8A3B-F26DC22D8D8F}">
      <dgm:prSet/>
      <dgm:spPr/>
      <dgm:t>
        <a:bodyPr/>
        <a:lstStyle/>
        <a:p>
          <a:endParaRPr lang="en-US"/>
        </a:p>
      </dgm:t>
    </dgm:pt>
    <dgm:pt modelId="{5A91445C-61D8-C546-96AE-0F99A53E20C7}">
      <dgm:prSet/>
      <dgm:spPr/>
      <dgm:t>
        <a:bodyPr/>
        <a:lstStyle/>
        <a:p>
          <a:pPr rtl="0"/>
          <a:r>
            <a:rPr lang="en-US" b="1" dirty="0">
              <a:solidFill>
                <a:srgbClr val="000000"/>
              </a:solidFill>
            </a:rPr>
            <a:t>Using words</a:t>
          </a:r>
        </a:p>
      </dgm:t>
    </dgm:pt>
    <dgm:pt modelId="{B7FA4CAF-DDD0-E947-9156-AAE550A5A8F7}" type="parTrans" cxnId="{DFA23E0D-EA61-D843-9602-814752E4E3DB}">
      <dgm:prSet/>
      <dgm:spPr/>
      <dgm:t>
        <a:bodyPr/>
        <a:lstStyle/>
        <a:p>
          <a:endParaRPr lang="en-US"/>
        </a:p>
      </dgm:t>
    </dgm:pt>
    <dgm:pt modelId="{C78B3906-AE17-1D4B-9CA2-3498FA8CE029}" type="sibTrans" cxnId="{DFA23E0D-EA61-D843-9602-814752E4E3DB}">
      <dgm:prSet/>
      <dgm:spPr/>
      <dgm:t>
        <a:bodyPr/>
        <a:lstStyle/>
        <a:p>
          <a:endParaRPr lang="en-US"/>
        </a:p>
      </dgm:t>
    </dgm:pt>
    <dgm:pt modelId="{35C48582-2B62-1846-A43F-8AA331D7A1DC}">
      <dgm:prSet/>
      <dgm:spPr/>
      <dgm:t>
        <a:bodyPr/>
        <a:lstStyle/>
        <a:p>
          <a:pPr rtl="0"/>
          <a:r>
            <a:rPr lang="en-US" dirty="0">
              <a:latin typeface="Arial" charset="0"/>
              <a:ea typeface="Arial" charset="0"/>
              <a:cs typeface="Arial" charset="0"/>
            </a:rPr>
            <a:t>Difficulty retrieving words</a:t>
          </a:r>
        </a:p>
      </dgm:t>
    </dgm:pt>
    <dgm:pt modelId="{F3A6C0C2-4D3C-5143-97B1-911B931333B9}" type="parTrans" cxnId="{049B84D3-4160-7740-87D2-078EAF2F3016}">
      <dgm:prSet/>
      <dgm:spPr/>
      <dgm:t>
        <a:bodyPr/>
        <a:lstStyle/>
        <a:p>
          <a:endParaRPr lang="en-US"/>
        </a:p>
      </dgm:t>
    </dgm:pt>
    <dgm:pt modelId="{3A828B87-3168-6849-9695-81599CEF68D5}" type="sibTrans" cxnId="{049B84D3-4160-7740-87D2-078EAF2F3016}">
      <dgm:prSet/>
      <dgm:spPr/>
      <dgm:t>
        <a:bodyPr/>
        <a:lstStyle/>
        <a:p>
          <a:endParaRPr lang="en-US"/>
        </a:p>
      </dgm:t>
    </dgm:pt>
    <dgm:pt modelId="{36F45477-6A27-BD42-8DBC-6C7B14931C0A}">
      <dgm:prSet/>
      <dgm:spPr/>
      <dgm:t>
        <a:bodyPr/>
        <a:lstStyle/>
        <a:p>
          <a:pPr rtl="0"/>
          <a:r>
            <a:rPr lang="en-US" dirty="0">
              <a:latin typeface="Arial" charset="0"/>
              <a:ea typeface="Arial" charset="0"/>
              <a:cs typeface="Arial" charset="0"/>
            </a:rPr>
            <a:t>Mixing up words</a:t>
          </a:r>
        </a:p>
      </dgm:t>
    </dgm:pt>
    <dgm:pt modelId="{1E9FBE47-114A-2C49-A19B-DEB3BC93CB76}" type="parTrans" cxnId="{F39CE913-AEE0-4C4B-99B8-C27A5B9A8A36}">
      <dgm:prSet/>
      <dgm:spPr/>
      <dgm:t>
        <a:bodyPr/>
        <a:lstStyle/>
        <a:p>
          <a:endParaRPr lang="en-US"/>
        </a:p>
      </dgm:t>
    </dgm:pt>
    <dgm:pt modelId="{DA3927D6-3D27-C947-96D2-E10EFDC7D618}" type="sibTrans" cxnId="{F39CE913-AEE0-4C4B-99B8-C27A5B9A8A36}">
      <dgm:prSet/>
      <dgm:spPr/>
      <dgm:t>
        <a:bodyPr/>
        <a:lstStyle/>
        <a:p>
          <a:endParaRPr lang="en-US"/>
        </a:p>
      </dgm:t>
    </dgm:pt>
    <dgm:pt modelId="{E5A8C9AC-FA3F-4045-B621-95C260EE34A6}">
      <dgm:prSet/>
      <dgm:spPr/>
      <dgm:t>
        <a:bodyPr/>
        <a:lstStyle/>
        <a:p>
          <a:pPr rtl="0"/>
          <a:r>
            <a:rPr lang="en-US" dirty="0">
              <a:latin typeface="Arial" charset="0"/>
              <a:ea typeface="Arial" charset="0"/>
              <a:cs typeface="Arial" charset="0"/>
            </a:rPr>
            <a:t>Learning</a:t>
          </a:r>
          <a:r>
            <a:rPr lang="en-US" baseline="0" dirty="0">
              <a:latin typeface="Arial" charset="0"/>
              <a:ea typeface="Arial" charset="0"/>
              <a:cs typeface="Arial" charset="0"/>
            </a:rPr>
            <a:t> form-meaning links</a:t>
          </a:r>
          <a:endParaRPr lang="en-US" dirty="0">
            <a:latin typeface="Arial" charset="0"/>
            <a:ea typeface="Arial" charset="0"/>
            <a:cs typeface="Arial" charset="0"/>
          </a:endParaRPr>
        </a:p>
      </dgm:t>
    </dgm:pt>
    <dgm:pt modelId="{01B5B2B5-E10B-A14A-87DF-75334B5578B1}" type="parTrans" cxnId="{989F05A6-14FD-BA41-B567-0E25BA86AE3B}">
      <dgm:prSet/>
      <dgm:spPr/>
      <dgm:t>
        <a:bodyPr/>
        <a:lstStyle/>
        <a:p>
          <a:endParaRPr lang="en-US"/>
        </a:p>
      </dgm:t>
    </dgm:pt>
    <dgm:pt modelId="{61AA3A9C-018D-3E4A-8A69-F448952008D6}" type="sibTrans" cxnId="{989F05A6-14FD-BA41-B567-0E25BA86AE3B}">
      <dgm:prSet/>
      <dgm:spPr/>
      <dgm:t>
        <a:bodyPr/>
        <a:lstStyle/>
        <a:p>
          <a:endParaRPr lang="en-US"/>
        </a:p>
      </dgm:t>
    </dgm:pt>
    <dgm:pt modelId="{2C37EBC9-D19C-844D-BA2C-ED40924FE0B8}">
      <dgm:prSet/>
      <dgm:spPr/>
      <dgm:t>
        <a:bodyPr/>
        <a:lstStyle/>
        <a:p>
          <a:pPr rtl="0"/>
          <a:r>
            <a:rPr lang="en-US" dirty="0">
              <a:latin typeface="Arial" charset="0"/>
              <a:ea typeface="Arial" charset="0"/>
              <a:cs typeface="Arial" charset="0"/>
            </a:rPr>
            <a:t>Learning other information related to words (e.g. spelling, pronunciation, grammatical information</a:t>
          </a:r>
        </a:p>
      </dgm:t>
    </dgm:pt>
    <dgm:pt modelId="{30294BF0-10C2-E44D-A161-A132A109FF5E}" type="parTrans" cxnId="{F0585380-2231-FF47-BE29-365806B892E2}">
      <dgm:prSet/>
      <dgm:spPr/>
      <dgm:t>
        <a:bodyPr/>
        <a:lstStyle/>
        <a:p>
          <a:endParaRPr lang="en-US"/>
        </a:p>
      </dgm:t>
    </dgm:pt>
    <dgm:pt modelId="{D2A6EE3C-FD3A-254F-B18A-7BA4E07A12C3}" type="sibTrans" cxnId="{F0585380-2231-FF47-BE29-365806B892E2}">
      <dgm:prSet/>
      <dgm:spPr/>
      <dgm:t>
        <a:bodyPr/>
        <a:lstStyle/>
        <a:p>
          <a:endParaRPr lang="en-US"/>
        </a:p>
      </dgm:t>
    </dgm:pt>
    <dgm:pt modelId="{06E3222A-44FC-DD4C-ADB1-7468D92E4D56}">
      <dgm:prSet/>
      <dgm:spPr/>
      <dgm:t>
        <a:bodyPr/>
        <a:lstStyle/>
        <a:p>
          <a:pPr rtl="0"/>
          <a:r>
            <a:rPr lang="en-US" dirty="0">
              <a:latin typeface="Arial" charset="0"/>
              <a:ea typeface="Arial" charset="0"/>
              <a:cs typeface="Arial" charset="0"/>
            </a:rPr>
            <a:t>Accuracy</a:t>
          </a:r>
        </a:p>
      </dgm:t>
    </dgm:pt>
    <dgm:pt modelId="{C7195B9F-EFFF-7B49-9989-FA5B7BD3D659}" type="parTrans" cxnId="{9038A59E-F3C2-394C-8D42-6A2E1519CF39}">
      <dgm:prSet/>
      <dgm:spPr/>
      <dgm:t>
        <a:bodyPr/>
        <a:lstStyle/>
        <a:p>
          <a:endParaRPr lang="en-US"/>
        </a:p>
      </dgm:t>
    </dgm:pt>
    <dgm:pt modelId="{1FDA4B2D-CA23-B941-8FB8-0B5DAB6EB6F7}" type="sibTrans" cxnId="{9038A59E-F3C2-394C-8D42-6A2E1519CF39}">
      <dgm:prSet/>
      <dgm:spPr/>
      <dgm:t>
        <a:bodyPr/>
        <a:lstStyle/>
        <a:p>
          <a:endParaRPr lang="en-US"/>
        </a:p>
      </dgm:t>
    </dgm:pt>
    <dgm:pt modelId="{2CB58BF9-C0CD-9649-B1C3-FA944F529088}">
      <dgm:prSet/>
      <dgm:spPr/>
      <dgm:t>
        <a:bodyPr/>
        <a:lstStyle/>
        <a:p>
          <a:pPr rtl="0"/>
          <a:r>
            <a:rPr lang="en-US" dirty="0">
              <a:latin typeface="Arial" charset="0"/>
              <a:ea typeface="Arial" charset="0"/>
              <a:cs typeface="Arial" charset="0"/>
            </a:rPr>
            <a:t>Proofreading and revision</a:t>
          </a:r>
        </a:p>
      </dgm:t>
    </dgm:pt>
    <dgm:pt modelId="{208B6504-99AD-4F4C-B66D-58E8293F8527}" type="parTrans" cxnId="{0E4E7A5D-6DB4-4545-8342-4BF93CF1F19A}">
      <dgm:prSet/>
      <dgm:spPr/>
      <dgm:t>
        <a:bodyPr/>
        <a:lstStyle/>
        <a:p>
          <a:endParaRPr lang="en-US"/>
        </a:p>
      </dgm:t>
    </dgm:pt>
    <dgm:pt modelId="{8FB3CC0A-73DB-8E47-B8D1-66BFD2789A52}" type="sibTrans" cxnId="{0E4E7A5D-6DB4-4545-8342-4BF93CF1F19A}">
      <dgm:prSet/>
      <dgm:spPr/>
      <dgm:t>
        <a:bodyPr/>
        <a:lstStyle/>
        <a:p>
          <a:endParaRPr lang="en-US"/>
        </a:p>
      </dgm:t>
    </dgm:pt>
    <dgm:pt modelId="{D446F7A7-9690-5145-90BE-3C6868F13DA4}" type="pres">
      <dgm:prSet presAssocID="{1DF084CB-686D-5A46-8E33-00C303BC33B7}" presName="Name0" presStyleCnt="0">
        <dgm:presLayoutVars>
          <dgm:dir/>
          <dgm:animLvl val="lvl"/>
          <dgm:resizeHandles val="exact"/>
        </dgm:presLayoutVars>
      </dgm:prSet>
      <dgm:spPr/>
    </dgm:pt>
    <dgm:pt modelId="{EF908E64-17EC-2C44-874F-9C987D40A61F}" type="pres">
      <dgm:prSet presAssocID="{5B2245DE-2357-A644-93C7-E4A3D4CB48AF}" presName="composite" presStyleCnt="0"/>
      <dgm:spPr/>
    </dgm:pt>
    <dgm:pt modelId="{134D439E-5A07-2F41-ADEA-C5D4AB631349}" type="pres">
      <dgm:prSet presAssocID="{5B2245DE-2357-A644-93C7-E4A3D4CB48AF}" presName="parTx" presStyleLbl="alignNode1" presStyleIdx="0" presStyleCnt="2">
        <dgm:presLayoutVars>
          <dgm:chMax val="0"/>
          <dgm:chPref val="0"/>
          <dgm:bulletEnabled val="1"/>
        </dgm:presLayoutVars>
      </dgm:prSet>
      <dgm:spPr/>
    </dgm:pt>
    <dgm:pt modelId="{71EBED3D-4759-AF48-96EC-51AAE7C28EB7}" type="pres">
      <dgm:prSet presAssocID="{5B2245DE-2357-A644-93C7-E4A3D4CB48AF}" presName="desTx" presStyleLbl="alignAccFollowNode1" presStyleIdx="0" presStyleCnt="2">
        <dgm:presLayoutVars>
          <dgm:bulletEnabled val="1"/>
        </dgm:presLayoutVars>
      </dgm:prSet>
      <dgm:spPr/>
    </dgm:pt>
    <dgm:pt modelId="{1AFEC8B2-4963-8442-A5B2-48898B7A4713}" type="pres">
      <dgm:prSet presAssocID="{638343F8-2FF9-664E-B26C-6279624F26D5}" presName="space" presStyleCnt="0"/>
      <dgm:spPr/>
    </dgm:pt>
    <dgm:pt modelId="{FE99E3BB-C9A5-3045-93F9-A78E757415AA}" type="pres">
      <dgm:prSet presAssocID="{5A91445C-61D8-C546-96AE-0F99A53E20C7}" presName="composite" presStyleCnt="0"/>
      <dgm:spPr/>
    </dgm:pt>
    <dgm:pt modelId="{AD347C2F-1AE9-A645-B202-6DD07EC40A02}" type="pres">
      <dgm:prSet presAssocID="{5A91445C-61D8-C546-96AE-0F99A53E20C7}" presName="parTx" presStyleLbl="alignNode1" presStyleIdx="1" presStyleCnt="2">
        <dgm:presLayoutVars>
          <dgm:chMax val="0"/>
          <dgm:chPref val="0"/>
          <dgm:bulletEnabled val="1"/>
        </dgm:presLayoutVars>
      </dgm:prSet>
      <dgm:spPr/>
    </dgm:pt>
    <dgm:pt modelId="{6356FA7B-0211-0147-AC66-F2331C037CD7}" type="pres">
      <dgm:prSet presAssocID="{5A91445C-61D8-C546-96AE-0F99A53E20C7}" presName="desTx" presStyleLbl="alignAccFollowNode1" presStyleIdx="1" presStyleCnt="2">
        <dgm:presLayoutVars>
          <dgm:bulletEnabled val="1"/>
        </dgm:presLayoutVars>
      </dgm:prSet>
      <dgm:spPr/>
    </dgm:pt>
  </dgm:ptLst>
  <dgm:cxnLst>
    <dgm:cxn modelId="{DFA23E0D-EA61-D843-9602-814752E4E3DB}" srcId="{1DF084CB-686D-5A46-8E33-00C303BC33B7}" destId="{5A91445C-61D8-C546-96AE-0F99A53E20C7}" srcOrd="1" destOrd="0" parTransId="{B7FA4CAF-DDD0-E947-9156-AAE550A5A8F7}" sibTransId="{C78B3906-AE17-1D4B-9CA2-3498FA8CE029}"/>
    <dgm:cxn modelId="{06EAE50D-2B87-C848-B7E3-34A6FCB10001}" type="presOf" srcId="{E5A8C9AC-FA3F-4045-B621-95C260EE34A6}" destId="{71EBED3D-4759-AF48-96EC-51AAE7C28EB7}" srcOrd="0" destOrd="0" presId="urn:microsoft.com/office/officeart/2005/8/layout/hList1"/>
    <dgm:cxn modelId="{F39CE913-AEE0-4C4B-99B8-C27A5B9A8A36}" srcId="{5A91445C-61D8-C546-96AE-0F99A53E20C7}" destId="{36F45477-6A27-BD42-8DBC-6C7B14931C0A}" srcOrd="1" destOrd="0" parTransId="{1E9FBE47-114A-2C49-A19B-DEB3BC93CB76}" sibTransId="{DA3927D6-3D27-C947-96D2-E10EFDC7D618}"/>
    <dgm:cxn modelId="{A5F75124-1CA5-104F-B7B6-9ABC13434350}" type="presOf" srcId="{06E3222A-44FC-DD4C-ADB1-7468D92E4D56}" destId="{6356FA7B-0211-0147-AC66-F2331C037CD7}" srcOrd="0" destOrd="2" presId="urn:microsoft.com/office/officeart/2005/8/layout/hList1"/>
    <dgm:cxn modelId="{A1D88B3E-0C0D-364E-B57C-4C1D85D0672D}" type="presOf" srcId="{1DF084CB-686D-5A46-8E33-00C303BC33B7}" destId="{D446F7A7-9690-5145-90BE-3C6868F13DA4}" srcOrd="0" destOrd="0" presId="urn:microsoft.com/office/officeart/2005/8/layout/hList1"/>
    <dgm:cxn modelId="{0E4E7A5D-6DB4-4545-8342-4BF93CF1F19A}" srcId="{5A91445C-61D8-C546-96AE-0F99A53E20C7}" destId="{2CB58BF9-C0CD-9649-B1C3-FA944F529088}" srcOrd="3" destOrd="0" parTransId="{208B6504-99AD-4F4C-B66D-58E8293F8527}" sibTransId="{8FB3CC0A-73DB-8E47-B8D1-66BFD2789A52}"/>
    <dgm:cxn modelId="{EED13F41-CD0E-B244-9CE3-D15CA4B1C07C}" type="presOf" srcId="{2CB58BF9-C0CD-9649-B1C3-FA944F529088}" destId="{6356FA7B-0211-0147-AC66-F2331C037CD7}" srcOrd="0" destOrd="3" presId="urn:microsoft.com/office/officeart/2005/8/layout/hList1"/>
    <dgm:cxn modelId="{D37E047C-FD59-2A4A-9771-4755D891E364}" type="presOf" srcId="{35C48582-2B62-1846-A43F-8AA331D7A1DC}" destId="{6356FA7B-0211-0147-AC66-F2331C037CD7}" srcOrd="0" destOrd="0" presId="urn:microsoft.com/office/officeart/2005/8/layout/hList1"/>
    <dgm:cxn modelId="{D9900D7D-51D6-934B-AD7E-866364FAC105}" type="presOf" srcId="{5B2245DE-2357-A644-93C7-E4A3D4CB48AF}" destId="{134D439E-5A07-2F41-ADEA-C5D4AB631349}" srcOrd="0" destOrd="0" presId="urn:microsoft.com/office/officeart/2005/8/layout/hList1"/>
    <dgm:cxn modelId="{F0585380-2231-FF47-BE29-365806B892E2}" srcId="{5B2245DE-2357-A644-93C7-E4A3D4CB48AF}" destId="{2C37EBC9-D19C-844D-BA2C-ED40924FE0B8}" srcOrd="1" destOrd="0" parTransId="{30294BF0-10C2-E44D-A161-A132A109FF5E}" sibTransId="{D2A6EE3C-FD3A-254F-B18A-7BA4E07A12C3}"/>
    <dgm:cxn modelId="{0ECB6992-F598-224A-A383-49AA468E5025}" type="presOf" srcId="{2C37EBC9-D19C-844D-BA2C-ED40924FE0B8}" destId="{71EBED3D-4759-AF48-96EC-51AAE7C28EB7}" srcOrd="0" destOrd="1" presId="urn:microsoft.com/office/officeart/2005/8/layout/hList1"/>
    <dgm:cxn modelId="{9038A59E-F3C2-394C-8D42-6A2E1519CF39}" srcId="{5A91445C-61D8-C546-96AE-0F99A53E20C7}" destId="{06E3222A-44FC-DD4C-ADB1-7468D92E4D56}" srcOrd="2" destOrd="0" parTransId="{C7195B9F-EFFF-7B49-9989-FA5B7BD3D659}" sibTransId="{1FDA4B2D-CA23-B941-8FB8-0B5DAB6EB6F7}"/>
    <dgm:cxn modelId="{800F3DA3-77E6-7C44-8A3B-F26DC22D8D8F}" srcId="{1DF084CB-686D-5A46-8E33-00C303BC33B7}" destId="{5B2245DE-2357-A644-93C7-E4A3D4CB48AF}" srcOrd="0" destOrd="0" parTransId="{7469788A-F203-4541-8D3F-9374A1A6DFE6}" sibTransId="{638343F8-2FF9-664E-B26C-6279624F26D5}"/>
    <dgm:cxn modelId="{989F05A6-14FD-BA41-B567-0E25BA86AE3B}" srcId="{5B2245DE-2357-A644-93C7-E4A3D4CB48AF}" destId="{E5A8C9AC-FA3F-4045-B621-95C260EE34A6}" srcOrd="0" destOrd="0" parTransId="{01B5B2B5-E10B-A14A-87DF-75334B5578B1}" sibTransId="{61AA3A9C-018D-3E4A-8A69-F448952008D6}"/>
    <dgm:cxn modelId="{049B84D3-4160-7740-87D2-078EAF2F3016}" srcId="{5A91445C-61D8-C546-96AE-0F99A53E20C7}" destId="{35C48582-2B62-1846-A43F-8AA331D7A1DC}" srcOrd="0" destOrd="0" parTransId="{F3A6C0C2-4D3C-5143-97B1-911B931333B9}" sibTransId="{3A828B87-3168-6849-9695-81599CEF68D5}"/>
    <dgm:cxn modelId="{9F399EDF-0EB7-E64E-A6FC-7C8BFB653C5F}" type="presOf" srcId="{36F45477-6A27-BD42-8DBC-6C7B14931C0A}" destId="{6356FA7B-0211-0147-AC66-F2331C037CD7}" srcOrd="0" destOrd="1" presId="urn:microsoft.com/office/officeart/2005/8/layout/hList1"/>
    <dgm:cxn modelId="{7F8E69F3-E056-764B-98F9-FA8957D0944D}" type="presOf" srcId="{5A91445C-61D8-C546-96AE-0F99A53E20C7}" destId="{AD347C2F-1AE9-A645-B202-6DD07EC40A02}" srcOrd="0" destOrd="0" presId="urn:microsoft.com/office/officeart/2005/8/layout/hList1"/>
    <dgm:cxn modelId="{27C6956E-E68B-C348-8813-726F1624BBA7}" type="presParOf" srcId="{D446F7A7-9690-5145-90BE-3C6868F13DA4}" destId="{EF908E64-17EC-2C44-874F-9C987D40A61F}" srcOrd="0" destOrd="0" presId="urn:microsoft.com/office/officeart/2005/8/layout/hList1"/>
    <dgm:cxn modelId="{9268BC3E-4314-2A49-9B49-CE0E67C08434}" type="presParOf" srcId="{EF908E64-17EC-2C44-874F-9C987D40A61F}" destId="{134D439E-5A07-2F41-ADEA-C5D4AB631349}" srcOrd="0" destOrd="0" presId="urn:microsoft.com/office/officeart/2005/8/layout/hList1"/>
    <dgm:cxn modelId="{D2181592-BE18-A944-BE3A-EBEB02E88202}" type="presParOf" srcId="{EF908E64-17EC-2C44-874F-9C987D40A61F}" destId="{71EBED3D-4759-AF48-96EC-51AAE7C28EB7}" srcOrd="1" destOrd="0" presId="urn:microsoft.com/office/officeart/2005/8/layout/hList1"/>
    <dgm:cxn modelId="{8A5A8DC2-DF77-4F40-A116-9E2DFA7BCDF5}" type="presParOf" srcId="{D446F7A7-9690-5145-90BE-3C6868F13DA4}" destId="{1AFEC8B2-4963-8442-A5B2-48898B7A4713}" srcOrd="1" destOrd="0" presId="urn:microsoft.com/office/officeart/2005/8/layout/hList1"/>
    <dgm:cxn modelId="{46E1D249-9BC9-E74C-8A41-7FAF4AA73BBF}" type="presParOf" srcId="{D446F7A7-9690-5145-90BE-3C6868F13DA4}" destId="{FE99E3BB-C9A5-3045-93F9-A78E757415AA}" srcOrd="2" destOrd="0" presId="urn:microsoft.com/office/officeart/2005/8/layout/hList1"/>
    <dgm:cxn modelId="{44499A36-E92D-C645-91E1-F2D685C82352}" type="presParOf" srcId="{FE99E3BB-C9A5-3045-93F9-A78E757415AA}" destId="{AD347C2F-1AE9-A645-B202-6DD07EC40A02}" srcOrd="0" destOrd="0" presId="urn:microsoft.com/office/officeart/2005/8/layout/hList1"/>
    <dgm:cxn modelId="{17D7F519-19C5-AB4B-B945-B8A8D4C76C84}" type="presParOf" srcId="{FE99E3BB-C9A5-3045-93F9-A78E757415AA}" destId="{6356FA7B-0211-0147-AC66-F2331C037CD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49025-FFDB-384F-AE79-8FD7FC7F549F}">
      <dsp:nvSpPr>
        <dsp:cNvPr id="0" name=""/>
        <dsp:cNvSpPr/>
      </dsp:nvSpPr>
      <dsp:spPr>
        <a:xfrm>
          <a:off x="2269253" y="-10574"/>
          <a:ext cx="5675567" cy="567556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Arial" charset="0"/>
              <a:ea typeface="Arial" charset="0"/>
              <a:cs typeface="Arial" charset="0"/>
            </a:rPr>
            <a:t>R</a:t>
          </a:r>
          <a:r>
            <a:rPr lang="en-US" sz="1800" kern="1200" dirty="0">
              <a:solidFill>
                <a:srgbClr val="000000"/>
              </a:solidFill>
              <a:latin typeface="Arial" charset="0"/>
              <a:ea typeface="Arial" charset="0"/>
              <a:cs typeface="Arial" charset="0"/>
            </a:rPr>
            <a:t>ecognize</a:t>
          </a:r>
        </a:p>
      </dsp:txBody>
      <dsp:txXfrm>
        <a:off x="4042868" y="273204"/>
        <a:ext cx="2128337" cy="567556"/>
      </dsp:txXfrm>
    </dsp:sp>
    <dsp:sp modelId="{3C33454F-1E53-274E-A17F-F82631EF5B11}">
      <dsp:nvSpPr>
        <dsp:cNvPr id="0" name=""/>
        <dsp:cNvSpPr/>
      </dsp:nvSpPr>
      <dsp:spPr>
        <a:xfrm>
          <a:off x="2694921" y="840760"/>
          <a:ext cx="4824231" cy="4824231"/>
        </a:xfrm>
        <a:prstGeom prst="ellipse">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Arial" charset="0"/>
              <a:ea typeface="Arial" charset="0"/>
              <a:cs typeface="Arial" charset="0"/>
            </a:rPr>
            <a:t>U</a:t>
          </a:r>
          <a:r>
            <a:rPr lang="en-US" sz="1800" kern="1200" dirty="0">
              <a:solidFill>
                <a:srgbClr val="000000"/>
              </a:solidFill>
              <a:latin typeface="Arial" charset="0"/>
              <a:ea typeface="Arial" charset="0"/>
              <a:cs typeface="Arial" charset="0"/>
            </a:rPr>
            <a:t>nderstand</a:t>
          </a:r>
        </a:p>
      </dsp:txBody>
      <dsp:txXfrm>
        <a:off x="4066812" y="1118154"/>
        <a:ext cx="2080450" cy="554786"/>
      </dsp:txXfrm>
    </dsp:sp>
    <dsp:sp modelId="{481DD25E-0723-FF47-9B50-BA79B62A0186}">
      <dsp:nvSpPr>
        <dsp:cNvPr id="0" name=""/>
        <dsp:cNvSpPr/>
      </dsp:nvSpPr>
      <dsp:spPr>
        <a:xfrm>
          <a:off x="3120589" y="1692095"/>
          <a:ext cx="3972896" cy="3972896"/>
        </a:xfrm>
        <a:prstGeom prst="ellipse">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Arial" charset="0"/>
              <a:ea typeface="Arial" charset="0"/>
              <a:cs typeface="Arial" charset="0"/>
            </a:rPr>
            <a:t>L</a:t>
          </a:r>
          <a:r>
            <a:rPr lang="en-US" sz="1800" kern="1200" dirty="0">
              <a:solidFill>
                <a:srgbClr val="000000"/>
              </a:solidFill>
              <a:latin typeface="Arial" charset="0"/>
              <a:ea typeface="Arial" charset="0"/>
              <a:cs typeface="Arial" charset="0"/>
            </a:rPr>
            <a:t>earning strategies</a:t>
          </a:r>
        </a:p>
      </dsp:txBody>
      <dsp:txXfrm>
        <a:off x="4079050" y="1966225"/>
        <a:ext cx="2055974" cy="548259"/>
      </dsp:txXfrm>
    </dsp:sp>
    <dsp:sp modelId="{5684F407-D030-D248-8C4A-46EDDC27F781}">
      <dsp:nvSpPr>
        <dsp:cNvPr id="0" name=""/>
        <dsp:cNvSpPr/>
      </dsp:nvSpPr>
      <dsp:spPr>
        <a:xfrm>
          <a:off x="3411155" y="2522282"/>
          <a:ext cx="3391764" cy="3163859"/>
        </a:xfrm>
        <a:prstGeom prst="ellipse">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Arial" charset="0"/>
              <a:ea typeface="Arial" charset="0"/>
              <a:cs typeface="Arial" charset="0"/>
            </a:rPr>
            <a:t>A</a:t>
          </a:r>
          <a:r>
            <a:rPr lang="en-US" sz="1800" kern="1200" dirty="0">
              <a:solidFill>
                <a:srgbClr val="000000"/>
              </a:solidFill>
              <a:latin typeface="Arial" charset="0"/>
              <a:ea typeface="Arial" charset="0"/>
              <a:cs typeface="Arial" charset="0"/>
            </a:rPr>
            <a:t>ccommodate</a:t>
          </a:r>
        </a:p>
      </dsp:txBody>
      <dsp:txXfrm>
        <a:off x="4191261" y="2807029"/>
        <a:ext cx="1831552" cy="569494"/>
      </dsp:txXfrm>
    </dsp:sp>
    <dsp:sp modelId="{FE834044-535A-E847-86DB-671967EAB2F9}">
      <dsp:nvSpPr>
        <dsp:cNvPr id="0" name=""/>
        <dsp:cNvSpPr/>
      </dsp:nvSpPr>
      <dsp:spPr>
        <a:xfrm>
          <a:off x="3971924" y="3394765"/>
          <a:ext cx="2270226" cy="2270226"/>
        </a:xfrm>
        <a:prstGeom prst="ellipse">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D</a:t>
          </a:r>
          <a:r>
            <a:rPr lang="en-US" sz="1600" kern="1200" dirty="0">
              <a:solidFill>
                <a:schemeClr val="tx1"/>
              </a:solidFill>
            </a:rPr>
            <a:t>ifferentiate</a:t>
          </a:r>
        </a:p>
      </dsp:txBody>
      <dsp:txXfrm>
        <a:off x="4369213" y="3678544"/>
        <a:ext cx="1475647" cy="567556"/>
      </dsp:txXfrm>
    </dsp:sp>
    <dsp:sp modelId="{EA771604-D3B9-984E-9630-58290BB5F074}">
      <dsp:nvSpPr>
        <dsp:cNvPr id="0" name=""/>
        <dsp:cNvSpPr/>
      </dsp:nvSpPr>
      <dsp:spPr>
        <a:xfrm>
          <a:off x="4257674" y="4246100"/>
          <a:ext cx="1698725" cy="1418891"/>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0000"/>
              </a:solidFill>
              <a:latin typeface="Arial" charset="0"/>
              <a:ea typeface="Arial" charset="0"/>
              <a:cs typeface="Arial" charset="0"/>
            </a:rPr>
            <a:t>A</a:t>
          </a:r>
          <a:r>
            <a:rPr lang="en-US" sz="1300" kern="1200" dirty="0">
              <a:solidFill>
                <a:srgbClr val="000000"/>
              </a:solidFill>
              <a:latin typeface="Arial" charset="0"/>
              <a:ea typeface="Arial" charset="0"/>
              <a:cs typeface="Arial" charset="0"/>
            </a:rPr>
            <a:t>pply multisensory techniques</a:t>
          </a:r>
        </a:p>
      </dsp:txBody>
      <dsp:txXfrm>
        <a:off x="4506447" y="4600823"/>
        <a:ext cx="1201180" cy="709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6D567-CF37-DB40-B012-CDF422F9C8F0}">
      <dsp:nvSpPr>
        <dsp:cNvPr id="0" name=""/>
        <dsp:cNvSpPr/>
      </dsp:nvSpPr>
      <dsp:spPr>
        <a:xfrm rot="16200000">
          <a:off x="933449" y="-933449"/>
          <a:ext cx="2247900" cy="4114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latin typeface="Arial" charset="0"/>
              <a:ea typeface="Arial" charset="0"/>
              <a:cs typeface="Arial" charset="0"/>
            </a:rPr>
            <a:t>Dyslexia and reading comprehension problems</a:t>
          </a:r>
        </a:p>
      </dsp:txBody>
      <dsp:txXfrm rot="5400000">
        <a:off x="0" y="0"/>
        <a:ext cx="4114800" cy="1685925"/>
      </dsp:txXfrm>
    </dsp:sp>
    <dsp:sp modelId="{83079E5D-8797-C741-84E0-4CB5E47D4D16}">
      <dsp:nvSpPr>
        <dsp:cNvPr id="0" name=""/>
        <dsp:cNvSpPr/>
      </dsp:nvSpPr>
      <dsp:spPr>
        <a:xfrm>
          <a:off x="4114800" y="0"/>
          <a:ext cx="4114800" cy="2247900"/>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latin typeface="Arial" charset="0"/>
              <a:ea typeface="Arial" charset="0"/>
              <a:cs typeface="Arial" charset="0"/>
            </a:rPr>
            <a:t>Dyscalculia (numeracy problems)</a:t>
          </a:r>
        </a:p>
      </dsp:txBody>
      <dsp:txXfrm>
        <a:off x="4114800" y="0"/>
        <a:ext cx="4114800" cy="1685925"/>
      </dsp:txXfrm>
    </dsp:sp>
    <dsp:sp modelId="{98155DD6-9718-E54D-ADFB-DEB98BA736BE}">
      <dsp:nvSpPr>
        <dsp:cNvPr id="0" name=""/>
        <dsp:cNvSpPr/>
      </dsp:nvSpPr>
      <dsp:spPr>
        <a:xfrm rot="10800000">
          <a:off x="0" y="2247900"/>
          <a:ext cx="4114800" cy="2247900"/>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latin typeface="Arial" charset="0"/>
              <a:ea typeface="Arial" charset="0"/>
              <a:cs typeface="Arial" charset="0"/>
            </a:rPr>
            <a:t>Attention Deficit and Hyperactivity Disorder</a:t>
          </a:r>
        </a:p>
      </dsp:txBody>
      <dsp:txXfrm rot="10800000">
        <a:off x="0" y="2809875"/>
        <a:ext cx="4114800" cy="1685925"/>
      </dsp:txXfrm>
    </dsp:sp>
    <dsp:sp modelId="{43C4EB22-A45A-524D-850C-8CD2BB6B7D9D}">
      <dsp:nvSpPr>
        <dsp:cNvPr id="0" name=""/>
        <dsp:cNvSpPr/>
      </dsp:nvSpPr>
      <dsp:spPr>
        <a:xfrm rot="5400000">
          <a:off x="5048250" y="1314450"/>
          <a:ext cx="2247900" cy="4114800"/>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latin typeface="Arial" charset="0"/>
              <a:ea typeface="Arial" charset="0"/>
              <a:cs typeface="Arial" charset="0"/>
            </a:rPr>
            <a:t>Dyspraxia (fine and gross motor co-ordination)</a:t>
          </a:r>
        </a:p>
        <a:p>
          <a:pPr marL="0" lvl="0" indent="0" algn="ctr" defTabSz="1022350">
            <a:lnSpc>
              <a:spcPct val="90000"/>
            </a:lnSpc>
            <a:spcBef>
              <a:spcPct val="0"/>
            </a:spcBef>
            <a:spcAft>
              <a:spcPct val="35000"/>
            </a:spcAft>
            <a:buNone/>
          </a:pPr>
          <a:r>
            <a:rPr lang="en-US" sz="2300" kern="1200" dirty="0">
              <a:solidFill>
                <a:srgbClr val="000000"/>
              </a:solidFill>
              <a:latin typeface="Arial" charset="0"/>
              <a:ea typeface="Arial" charset="0"/>
              <a:cs typeface="Arial" charset="0"/>
            </a:rPr>
            <a:t>Dysgraphia (handwriting, spelling, writing)</a:t>
          </a:r>
        </a:p>
      </dsp:txBody>
      <dsp:txXfrm rot="-5400000">
        <a:off x="4114800" y="2809874"/>
        <a:ext cx="4114800" cy="1685925"/>
      </dsp:txXfrm>
    </dsp:sp>
    <dsp:sp modelId="{151F7A29-4616-CE4F-B1D0-39709C11D282}">
      <dsp:nvSpPr>
        <dsp:cNvPr id="0" name=""/>
        <dsp:cNvSpPr/>
      </dsp:nvSpPr>
      <dsp:spPr>
        <a:xfrm>
          <a:off x="2674640" y="1324749"/>
          <a:ext cx="2880318" cy="1558277"/>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charset="0"/>
              <a:ea typeface="Arial" charset="0"/>
              <a:cs typeface="Arial" charset="0"/>
            </a:rPr>
            <a:t>Specific learning difficulties</a:t>
          </a:r>
        </a:p>
      </dsp:txBody>
      <dsp:txXfrm>
        <a:off x="2750709" y="1400818"/>
        <a:ext cx="2728180" cy="1406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6EC95-61DB-F24B-B0C6-77A2B97B0C6B}">
      <dsp:nvSpPr>
        <dsp:cNvPr id="0" name=""/>
        <dsp:cNvSpPr/>
      </dsp:nvSpPr>
      <dsp:spPr>
        <a:xfrm>
          <a:off x="3016823" y="2299491"/>
          <a:ext cx="2195953" cy="219595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Arial" charset="0"/>
              <a:ea typeface="Arial" charset="0"/>
              <a:cs typeface="Arial" charset="0"/>
            </a:rPr>
            <a:t>SpLDs</a:t>
          </a:r>
          <a:endParaRPr lang="en-US" sz="3900" kern="1200" dirty="0">
            <a:latin typeface="Arial" charset="0"/>
            <a:ea typeface="Arial" charset="0"/>
            <a:cs typeface="Arial" charset="0"/>
          </a:endParaRPr>
        </a:p>
      </dsp:txBody>
      <dsp:txXfrm>
        <a:off x="3338413" y="2621081"/>
        <a:ext cx="1552773" cy="1552773"/>
      </dsp:txXfrm>
    </dsp:sp>
    <dsp:sp modelId="{BBA9E729-51B9-7C40-89D3-9CB9FC41894B}">
      <dsp:nvSpPr>
        <dsp:cNvPr id="0" name=""/>
        <dsp:cNvSpPr/>
      </dsp:nvSpPr>
      <dsp:spPr>
        <a:xfrm rot="11700000">
          <a:off x="1355728" y="2564230"/>
          <a:ext cx="1634467" cy="625846"/>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8B1A1CA-F051-3345-8C3A-4C88E4E9D8B9}">
      <dsp:nvSpPr>
        <dsp:cNvPr id="0" name=""/>
        <dsp:cNvSpPr/>
      </dsp:nvSpPr>
      <dsp:spPr>
        <a:xfrm>
          <a:off x="340497" y="1831176"/>
          <a:ext cx="2086155" cy="166892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0000"/>
              </a:solidFill>
              <a:latin typeface="Arial" charset="0"/>
              <a:ea typeface="Arial" charset="0"/>
              <a:cs typeface="Arial" charset="0"/>
            </a:rPr>
            <a:t>Phonological processing problems</a:t>
          </a:r>
        </a:p>
      </dsp:txBody>
      <dsp:txXfrm>
        <a:off x="389378" y="1880057"/>
        <a:ext cx="1988393" cy="1571162"/>
      </dsp:txXfrm>
    </dsp:sp>
    <dsp:sp modelId="{0E5816EE-D081-AF47-AB26-9660E85C11F4}">
      <dsp:nvSpPr>
        <dsp:cNvPr id="0" name=""/>
        <dsp:cNvSpPr/>
      </dsp:nvSpPr>
      <dsp:spPr>
        <a:xfrm rot="14700000">
          <a:off x="2447960" y="1262559"/>
          <a:ext cx="1634467" cy="625846"/>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295B93-628F-914D-AC91-8F040598794B}">
      <dsp:nvSpPr>
        <dsp:cNvPr id="0" name=""/>
        <dsp:cNvSpPr/>
      </dsp:nvSpPr>
      <dsp:spPr>
        <a:xfrm>
          <a:off x="1876738" y="355"/>
          <a:ext cx="2086155" cy="166892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0000"/>
              </a:solidFill>
              <a:latin typeface="Arial" charset="0"/>
              <a:ea typeface="Arial" charset="0"/>
              <a:cs typeface="Arial" charset="0"/>
            </a:rPr>
            <a:t>Short-term memory</a:t>
          </a:r>
        </a:p>
      </dsp:txBody>
      <dsp:txXfrm>
        <a:off x="1925619" y="49236"/>
        <a:ext cx="1988393" cy="1571162"/>
      </dsp:txXfrm>
    </dsp:sp>
    <dsp:sp modelId="{8CE1F47C-9568-FE4E-8532-A2626343ECF1}">
      <dsp:nvSpPr>
        <dsp:cNvPr id="0" name=""/>
        <dsp:cNvSpPr/>
      </dsp:nvSpPr>
      <dsp:spPr>
        <a:xfrm rot="17700000">
          <a:off x="4147171" y="1262559"/>
          <a:ext cx="1634467" cy="625846"/>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ECFA45-9255-E94E-9551-C76D084880CA}">
      <dsp:nvSpPr>
        <dsp:cNvPr id="0" name=""/>
        <dsp:cNvSpPr/>
      </dsp:nvSpPr>
      <dsp:spPr>
        <a:xfrm>
          <a:off x="4266705" y="355"/>
          <a:ext cx="2086155" cy="166892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0000"/>
              </a:solidFill>
              <a:latin typeface="Arial" charset="0"/>
              <a:ea typeface="Arial" charset="0"/>
              <a:cs typeface="Arial" charset="0"/>
            </a:rPr>
            <a:t>Speed of processing</a:t>
          </a:r>
        </a:p>
      </dsp:txBody>
      <dsp:txXfrm>
        <a:off x="4315586" y="49236"/>
        <a:ext cx="1988393" cy="1571162"/>
      </dsp:txXfrm>
    </dsp:sp>
    <dsp:sp modelId="{0D643CD6-C14C-634D-8136-5A45FE3B7CFD}">
      <dsp:nvSpPr>
        <dsp:cNvPr id="0" name=""/>
        <dsp:cNvSpPr/>
      </dsp:nvSpPr>
      <dsp:spPr>
        <a:xfrm rot="20700000">
          <a:off x="5239403" y="2564230"/>
          <a:ext cx="1634467" cy="625846"/>
        </a:xfrm>
        <a:prstGeom prst="lef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89EA91-730C-BA48-B99A-9231A6D46F02}">
      <dsp:nvSpPr>
        <dsp:cNvPr id="0" name=""/>
        <dsp:cNvSpPr/>
      </dsp:nvSpPr>
      <dsp:spPr>
        <a:xfrm>
          <a:off x="5802947" y="1831176"/>
          <a:ext cx="2086155" cy="16689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000000"/>
              </a:solidFill>
              <a:latin typeface="Arial" charset="0"/>
              <a:ea typeface="Arial" charset="0"/>
              <a:cs typeface="Arial" charset="0"/>
            </a:rPr>
            <a:t>Executive functions (attention)</a:t>
          </a:r>
        </a:p>
      </dsp:txBody>
      <dsp:txXfrm>
        <a:off x="5851828" y="1880057"/>
        <a:ext cx="1988393" cy="1571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A3A96-28C4-F742-A4F7-7957536D4FEF}">
      <dsp:nvSpPr>
        <dsp:cNvPr id="0" name=""/>
        <dsp:cNvSpPr/>
      </dsp:nvSpPr>
      <dsp:spPr>
        <a:xfrm rot="16200000">
          <a:off x="130029" y="1159525"/>
          <a:ext cx="2455317" cy="1500459"/>
        </a:xfrm>
        <a:prstGeom prst="round2SameRect">
          <a:avLst>
            <a:gd name="adj1" fmla="val 16670"/>
            <a:gd name="adj2" fmla="val 0"/>
          </a:avLst>
        </a:prstGeom>
        <a:solidFill>
          <a:schemeClr val="accent5">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charset="0"/>
              <a:ea typeface="Arial" charset="0"/>
              <a:cs typeface="Arial" charset="0"/>
            </a:rPr>
            <a:t>First language skills are foundations of L2 learning</a:t>
          </a:r>
        </a:p>
      </dsp:txBody>
      <dsp:txXfrm rot="5400000">
        <a:off x="680718" y="755356"/>
        <a:ext cx="1427199" cy="2308797"/>
      </dsp:txXfrm>
    </dsp:sp>
    <dsp:sp modelId="{27203C81-3FEA-1C41-B7DB-DA6C2D20E1EE}">
      <dsp:nvSpPr>
        <dsp:cNvPr id="0" name=""/>
        <dsp:cNvSpPr/>
      </dsp:nvSpPr>
      <dsp:spPr>
        <a:xfrm rot="5400000">
          <a:off x="1698621" y="1159525"/>
          <a:ext cx="2455317" cy="1500459"/>
        </a:xfrm>
        <a:prstGeom prst="round2SameRect">
          <a:avLst>
            <a:gd name="adj1" fmla="val 16670"/>
            <a:gd name="adj2" fmla="val 0"/>
          </a:avLst>
        </a:prstGeom>
        <a:solidFill>
          <a:schemeClr val="bg1">
            <a:lumMod val="5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charset="0"/>
              <a:ea typeface="Arial" charset="0"/>
              <a:cs typeface="Arial" charset="0"/>
            </a:rPr>
            <a:t>Second language learning processes</a:t>
          </a:r>
        </a:p>
      </dsp:txBody>
      <dsp:txXfrm rot="-5400000">
        <a:off x="2176050" y="755356"/>
        <a:ext cx="1427199" cy="2308797"/>
      </dsp:txXfrm>
    </dsp:sp>
    <dsp:sp modelId="{29142EDB-5613-0544-A415-8A2667BE5FDA}">
      <dsp:nvSpPr>
        <dsp:cNvPr id="0" name=""/>
        <dsp:cNvSpPr/>
      </dsp:nvSpPr>
      <dsp:spPr>
        <a:xfrm>
          <a:off x="1357534" y="0"/>
          <a:ext cx="1568592" cy="1568515"/>
        </a:xfrm>
        <a:prstGeom prst="circularArrow">
          <a:avLst>
            <a:gd name="adj1" fmla="val 12500"/>
            <a:gd name="adj2" fmla="val 1142322"/>
            <a:gd name="adj3" fmla="val 20457678"/>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DE2431-62B0-E64C-AE52-DA00C80633F1}">
      <dsp:nvSpPr>
        <dsp:cNvPr id="0" name=""/>
        <dsp:cNvSpPr/>
      </dsp:nvSpPr>
      <dsp:spPr>
        <a:xfrm rot="10800000">
          <a:off x="1357534" y="2250612"/>
          <a:ext cx="1568592" cy="1568515"/>
        </a:xfrm>
        <a:prstGeom prst="circularArrow">
          <a:avLst>
            <a:gd name="adj1" fmla="val 12500"/>
            <a:gd name="adj2" fmla="val 1142322"/>
            <a:gd name="adj3" fmla="val 20457678"/>
            <a:gd name="adj4" fmla="val 10800000"/>
            <a:gd name="adj5" fmla="val 125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D439E-5A07-2F41-ADEA-C5D4AB631349}">
      <dsp:nvSpPr>
        <dsp:cNvPr id="0" name=""/>
        <dsp:cNvSpPr/>
      </dsp:nvSpPr>
      <dsp:spPr>
        <a:xfrm>
          <a:off x="40" y="61327"/>
          <a:ext cx="3845569" cy="151768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rtl="0">
            <a:lnSpc>
              <a:spcPct val="90000"/>
            </a:lnSpc>
            <a:spcBef>
              <a:spcPct val="0"/>
            </a:spcBef>
            <a:spcAft>
              <a:spcPct val="35000"/>
            </a:spcAft>
            <a:buNone/>
          </a:pPr>
          <a:r>
            <a:rPr lang="en-US" sz="4200" b="1" kern="1200" dirty="0">
              <a:solidFill>
                <a:srgbClr val="000000"/>
              </a:solidFill>
            </a:rPr>
            <a:t>Word-level reading</a:t>
          </a:r>
        </a:p>
      </dsp:txBody>
      <dsp:txXfrm>
        <a:off x="40" y="61327"/>
        <a:ext cx="3845569" cy="1517688"/>
      </dsp:txXfrm>
    </dsp:sp>
    <dsp:sp modelId="{71EBED3D-4759-AF48-96EC-51AAE7C28EB7}">
      <dsp:nvSpPr>
        <dsp:cNvPr id="0" name=""/>
        <dsp:cNvSpPr/>
      </dsp:nvSpPr>
      <dsp:spPr>
        <a:xfrm>
          <a:off x="40" y="1579016"/>
          <a:ext cx="3845569" cy="184464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Arial" charset="0"/>
              <a:ea typeface="Arial" charset="0"/>
              <a:cs typeface="Arial" charset="0"/>
            </a:rPr>
            <a:t>Slow pace</a:t>
          </a:r>
        </a:p>
        <a:p>
          <a:pPr marL="171450" lvl="1" indent="-171450" algn="l" defTabSz="800100" rtl="0">
            <a:lnSpc>
              <a:spcPct val="90000"/>
            </a:lnSpc>
            <a:spcBef>
              <a:spcPct val="0"/>
            </a:spcBef>
            <a:spcAft>
              <a:spcPct val="15000"/>
            </a:spcAft>
            <a:buChar char="•"/>
          </a:pPr>
          <a:r>
            <a:rPr lang="en-US" sz="1800" kern="1200" dirty="0">
              <a:latin typeface="Arial" charset="0"/>
              <a:ea typeface="Arial" charset="0"/>
              <a:cs typeface="Arial" charset="0"/>
            </a:rPr>
            <a:t>Inaccurate word recognition</a:t>
          </a:r>
        </a:p>
        <a:p>
          <a:pPr marL="171450" lvl="1" indent="-171450" algn="l" defTabSz="800100" rtl="0">
            <a:lnSpc>
              <a:spcPct val="90000"/>
            </a:lnSpc>
            <a:spcBef>
              <a:spcPct val="0"/>
            </a:spcBef>
            <a:spcAft>
              <a:spcPct val="15000"/>
            </a:spcAft>
            <a:buChar char="•"/>
          </a:pPr>
          <a:r>
            <a:rPr lang="en-US" sz="1800" kern="1200" dirty="0">
              <a:latin typeface="Arial" charset="0"/>
              <a:ea typeface="Arial" charset="0"/>
              <a:cs typeface="Arial" charset="0"/>
            </a:rPr>
            <a:t>Difficulties pronouncing words while reading</a:t>
          </a:r>
        </a:p>
        <a:p>
          <a:pPr marL="171450" lvl="1" indent="-171450" algn="l" defTabSz="800100" rtl="0">
            <a:lnSpc>
              <a:spcPct val="90000"/>
            </a:lnSpc>
            <a:spcBef>
              <a:spcPct val="0"/>
            </a:spcBef>
            <a:spcAft>
              <a:spcPct val="15000"/>
            </a:spcAft>
            <a:buChar char="•"/>
          </a:pPr>
          <a:r>
            <a:rPr lang="en-US" sz="1800" kern="1200" dirty="0">
              <a:latin typeface="Arial" charset="0"/>
              <a:ea typeface="Arial" charset="0"/>
              <a:cs typeface="Arial" charset="0"/>
            </a:rPr>
            <a:t>Difficulties inferring meaning of unknown words</a:t>
          </a:r>
        </a:p>
      </dsp:txBody>
      <dsp:txXfrm>
        <a:off x="40" y="1579016"/>
        <a:ext cx="3845569" cy="1844640"/>
      </dsp:txXfrm>
    </dsp:sp>
    <dsp:sp modelId="{AD347C2F-1AE9-A645-B202-6DD07EC40A02}">
      <dsp:nvSpPr>
        <dsp:cNvPr id="0" name=""/>
        <dsp:cNvSpPr/>
      </dsp:nvSpPr>
      <dsp:spPr>
        <a:xfrm>
          <a:off x="4383989" y="61327"/>
          <a:ext cx="3845569" cy="151768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rtl="0">
            <a:lnSpc>
              <a:spcPct val="90000"/>
            </a:lnSpc>
            <a:spcBef>
              <a:spcPct val="0"/>
            </a:spcBef>
            <a:spcAft>
              <a:spcPct val="35000"/>
            </a:spcAft>
            <a:buNone/>
          </a:pPr>
          <a:r>
            <a:rPr lang="en-US" sz="4200" b="1" kern="1200" dirty="0">
              <a:solidFill>
                <a:srgbClr val="000000"/>
              </a:solidFill>
            </a:rPr>
            <a:t>Text level reading</a:t>
          </a:r>
        </a:p>
      </dsp:txBody>
      <dsp:txXfrm>
        <a:off x="4383989" y="61327"/>
        <a:ext cx="3845569" cy="1517688"/>
      </dsp:txXfrm>
    </dsp:sp>
    <dsp:sp modelId="{6356FA7B-0211-0147-AC66-F2331C037CD7}">
      <dsp:nvSpPr>
        <dsp:cNvPr id="0" name=""/>
        <dsp:cNvSpPr/>
      </dsp:nvSpPr>
      <dsp:spPr>
        <a:xfrm>
          <a:off x="4383989" y="1579016"/>
          <a:ext cx="3845569" cy="184464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Arial" charset="0"/>
              <a:ea typeface="Arial" charset="0"/>
              <a:cs typeface="Arial" charset="0"/>
            </a:rPr>
            <a:t>Difficulties understanding key and detailed information</a:t>
          </a:r>
        </a:p>
        <a:p>
          <a:pPr marL="171450" lvl="1" indent="-171450" algn="l" defTabSz="800100" rtl="0">
            <a:lnSpc>
              <a:spcPct val="90000"/>
            </a:lnSpc>
            <a:spcBef>
              <a:spcPct val="0"/>
            </a:spcBef>
            <a:spcAft>
              <a:spcPct val="15000"/>
            </a:spcAft>
            <a:buChar char="•"/>
          </a:pPr>
          <a:r>
            <a:rPr lang="en-US" sz="1800" kern="1200" dirty="0">
              <a:latin typeface="Arial" charset="0"/>
              <a:ea typeface="Arial" charset="0"/>
              <a:cs typeface="Arial" charset="0"/>
            </a:rPr>
            <a:t>Difficulty inferring implicit meaning</a:t>
          </a:r>
        </a:p>
        <a:p>
          <a:pPr marL="171450" lvl="1" indent="-171450" algn="l" defTabSz="800100" rtl="0">
            <a:lnSpc>
              <a:spcPct val="90000"/>
            </a:lnSpc>
            <a:spcBef>
              <a:spcPct val="0"/>
            </a:spcBef>
            <a:spcAft>
              <a:spcPct val="15000"/>
            </a:spcAft>
            <a:buChar char="•"/>
          </a:pPr>
          <a:r>
            <a:rPr lang="en-US" sz="1800" kern="1200" dirty="0">
              <a:latin typeface="Arial" charset="0"/>
              <a:ea typeface="Arial" charset="0"/>
              <a:cs typeface="Arial" charset="0"/>
            </a:rPr>
            <a:t>Paying attention to meaning while reading aloud</a:t>
          </a:r>
        </a:p>
      </dsp:txBody>
      <dsp:txXfrm>
        <a:off x="4383989" y="1579016"/>
        <a:ext cx="3845569" cy="184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D439E-5A07-2F41-ADEA-C5D4AB631349}">
      <dsp:nvSpPr>
        <dsp:cNvPr id="0" name=""/>
        <dsp:cNvSpPr/>
      </dsp:nvSpPr>
      <dsp:spPr>
        <a:xfrm>
          <a:off x="40" y="19622"/>
          <a:ext cx="3845569" cy="7776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1" kern="1200" dirty="0">
              <a:solidFill>
                <a:srgbClr val="000000"/>
              </a:solidFill>
              <a:latin typeface="Arial" charset="0"/>
              <a:ea typeface="Arial" charset="0"/>
              <a:cs typeface="Arial" charset="0"/>
            </a:rPr>
            <a:t>Word-level writing</a:t>
          </a:r>
        </a:p>
      </dsp:txBody>
      <dsp:txXfrm>
        <a:off x="40" y="19622"/>
        <a:ext cx="3845569" cy="777600"/>
      </dsp:txXfrm>
    </dsp:sp>
    <dsp:sp modelId="{71EBED3D-4759-AF48-96EC-51AAE7C28EB7}">
      <dsp:nvSpPr>
        <dsp:cNvPr id="0" name=""/>
        <dsp:cNvSpPr/>
      </dsp:nvSpPr>
      <dsp:spPr>
        <a:xfrm>
          <a:off x="40" y="797222"/>
          <a:ext cx="3845569" cy="266814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latin typeface="Arial" charset="0"/>
              <a:ea typeface="Arial" charset="0"/>
              <a:cs typeface="Arial" charset="0"/>
            </a:rPr>
            <a:t>Slow pace</a:t>
          </a:r>
        </a:p>
        <a:p>
          <a:pPr marL="228600" lvl="1" indent="-228600" algn="l" defTabSz="1200150" rtl="0">
            <a:lnSpc>
              <a:spcPct val="90000"/>
            </a:lnSpc>
            <a:spcBef>
              <a:spcPct val="0"/>
            </a:spcBef>
            <a:spcAft>
              <a:spcPct val="15000"/>
            </a:spcAft>
            <a:buChar char="•"/>
          </a:pPr>
          <a:r>
            <a:rPr lang="en-US" sz="2700" kern="1200" dirty="0">
              <a:latin typeface="Arial" charset="0"/>
              <a:ea typeface="Arial" charset="0"/>
              <a:cs typeface="Arial" charset="0"/>
            </a:rPr>
            <a:t>Inaccurate spelling</a:t>
          </a:r>
        </a:p>
      </dsp:txBody>
      <dsp:txXfrm>
        <a:off x="40" y="797222"/>
        <a:ext cx="3845569" cy="2668140"/>
      </dsp:txXfrm>
    </dsp:sp>
    <dsp:sp modelId="{AD347C2F-1AE9-A645-B202-6DD07EC40A02}">
      <dsp:nvSpPr>
        <dsp:cNvPr id="0" name=""/>
        <dsp:cNvSpPr/>
      </dsp:nvSpPr>
      <dsp:spPr>
        <a:xfrm>
          <a:off x="4383989" y="19622"/>
          <a:ext cx="3845569" cy="7776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1" kern="1200" dirty="0">
              <a:solidFill>
                <a:srgbClr val="000000"/>
              </a:solidFill>
              <a:latin typeface="Arial" charset="0"/>
              <a:ea typeface="Arial" charset="0"/>
              <a:cs typeface="Arial" charset="0"/>
            </a:rPr>
            <a:t>Text level writing</a:t>
          </a:r>
        </a:p>
      </dsp:txBody>
      <dsp:txXfrm>
        <a:off x="4383989" y="19622"/>
        <a:ext cx="3845569" cy="777600"/>
      </dsp:txXfrm>
    </dsp:sp>
    <dsp:sp modelId="{6356FA7B-0211-0147-AC66-F2331C037CD7}">
      <dsp:nvSpPr>
        <dsp:cNvPr id="0" name=""/>
        <dsp:cNvSpPr/>
      </dsp:nvSpPr>
      <dsp:spPr>
        <a:xfrm>
          <a:off x="4383989" y="797222"/>
          <a:ext cx="3845569" cy="266814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latin typeface="Arial" charset="0"/>
              <a:ea typeface="Arial" charset="0"/>
              <a:cs typeface="Arial" charset="0"/>
            </a:rPr>
            <a:t>Difficulties organizing ideas</a:t>
          </a:r>
        </a:p>
        <a:p>
          <a:pPr marL="228600" lvl="1" indent="-228600" algn="l" defTabSz="1200150" rtl="0">
            <a:lnSpc>
              <a:spcPct val="90000"/>
            </a:lnSpc>
            <a:spcBef>
              <a:spcPct val="0"/>
            </a:spcBef>
            <a:spcAft>
              <a:spcPct val="15000"/>
            </a:spcAft>
            <a:buChar char="•"/>
          </a:pPr>
          <a:r>
            <a:rPr lang="en-US" sz="2700" kern="1200" dirty="0">
              <a:latin typeface="Arial" charset="0"/>
              <a:ea typeface="Arial" charset="0"/>
              <a:cs typeface="Arial" charset="0"/>
            </a:rPr>
            <a:t>Coherence</a:t>
          </a:r>
        </a:p>
        <a:p>
          <a:pPr marL="228600" lvl="1" indent="-228600" algn="l" defTabSz="1200150" rtl="0">
            <a:lnSpc>
              <a:spcPct val="90000"/>
            </a:lnSpc>
            <a:spcBef>
              <a:spcPct val="0"/>
            </a:spcBef>
            <a:spcAft>
              <a:spcPct val="15000"/>
            </a:spcAft>
            <a:buChar char="•"/>
          </a:pPr>
          <a:r>
            <a:rPr lang="en-US" sz="2700" kern="1200" dirty="0">
              <a:latin typeface="Arial" charset="0"/>
              <a:ea typeface="Arial" charset="0"/>
              <a:cs typeface="Arial" charset="0"/>
            </a:rPr>
            <a:t>Accuracy</a:t>
          </a:r>
        </a:p>
        <a:p>
          <a:pPr marL="228600" lvl="1" indent="-228600" algn="l" defTabSz="1200150" rtl="0">
            <a:lnSpc>
              <a:spcPct val="90000"/>
            </a:lnSpc>
            <a:spcBef>
              <a:spcPct val="0"/>
            </a:spcBef>
            <a:spcAft>
              <a:spcPct val="15000"/>
            </a:spcAft>
            <a:buChar char="•"/>
          </a:pPr>
          <a:r>
            <a:rPr lang="en-US" sz="2700" kern="1200" dirty="0">
              <a:latin typeface="Arial" charset="0"/>
              <a:ea typeface="Arial" charset="0"/>
              <a:cs typeface="Arial" charset="0"/>
            </a:rPr>
            <a:t>Proofreading and revision</a:t>
          </a:r>
        </a:p>
      </dsp:txBody>
      <dsp:txXfrm>
        <a:off x="4383989" y="797222"/>
        <a:ext cx="3845569" cy="2668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D439E-5A07-2F41-ADEA-C5D4AB631349}">
      <dsp:nvSpPr>
        <dsp:cNvPr id="0" name=""/>
        <dsp:cNvSpPr/>
      </dsp:nvSpPr>
      <dsp:spPr>
        <a:xfrm>
          <a:off x="40" y="46351"/>
          <a:ext cx="3845569" cy="691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000000"/>
              </a:solidFill>
            </a:rPr>
            <a:t>Listening</a:t>
          </a:r>
        </a:p>
      </dsp:txBody>
      <dsp:txXfrm>
        <a:off x="40" y="46351"/>
        <a:ext cx="3845569" cy="691200"/>
      </dsp:txXfrm>
    </dsp:sp>
    <dsp:sp modelId="{71EBED3D-4759-AF48-96EC-51AAE7C28EB7}">
      <dsp:nvSpPr>
        <dsp:cNvPr id="0" name=""/>
        <dsp:cNvSpPr/>
      </dsp:nvSpPr>
      <dsp:spPr>
        <a:xfrm>
          <a:off x="40" y="737551"/>
          <a:ext cx="3845569" cy="270108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Distinguishing similar sounding words</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Paying attention</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Remembering information</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Understanding implied meaning</a:t>
          </a:r>
        </a:p>
      </dsp:txBody>
      <dsp:txXfrm>
        <a:off x="40" y="737551"/>
        <a:ext cx="3845569" cy="2701080"/>
      </dsp:txXfrm>
    </dsp:sp>
    <dsp:sp modelId="{AD347C2F-1AE9-A645-B202-6DD07EC40A02}">
      <dsp:nvSpPr>
        <dsp:cNvPr id="0" name=""/>
        <dsp:cNvSpPr/>
      </dsp:nvSpPr>
      <dsp:spPr>
        <a:xfrm>
          <a:off x="4383989" y="46351"/>
          <a:ext cx="3845569" cy="691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000000"/>
              </a:solidFill>
            </a:rPr>
            <a:t>Speaking</a:t>
          </a:r>
        </a:p>
      </dsp:txBody>
      <dsp:txXfrm>
        <a:off x="4383989" y="46351"/>
        <a:ext cx="3845569" cy="691200"/>
      </dsp:txXfrm>
    </dsp:sp>
    <dsp:sp modelId="{6356FA7B-0211-0147-AC66-F2331C037CD7}">
      <dsp:nvSpPr>
        <dsp:cNvPr id="0" name=""/>
        <dsp:cNvSpPr/>
      </dsp:nvSpPr>
      <dsp:spPr>
        <a:xfrm>
          <a:off x="4383989" y="737551"/>
          <a:ext cx="3845569" cy="270108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Pronouncing words</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Accuracy</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Coherence of ideas</a:t>
          </a:r>
        </a:p>
      </dsp:txBody>
      <dsp:txXfrm>
        <a:off x="4383989" y="737551"/>
        <a:ext cx="3845569" cy="27010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D439E-5A07-2F41-ADEA-C5D4AB631349}">
      <dsp:nvSpPr>
        <dsp:cNvPr id="0" name=""/>
        <dsp:cNvSpPr/>
      </dsp:nvSpPr>
      <dsp:spPr>
        <a:xfrm>
          <a:off x="40" y="79292"/>
          <a:ext cx="3845569" cy="691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000000"/>
              </a:solidFill>
            </a:rPr>
            <a:t>Memorizing words</a:t>
          </a:r>
        </a:p>
      </dsp:txBody>
      <dsp:txXfrm>
        <a:off x="40" y="79292"/>
        <a:ext cx="3845569" cy="691200"/>
      </dsp:txXfrm>
    </dsp:sp>
    <dsp:sp modelId="{71EBED3D-4759-AF48-96EC-51AAE7C28EB7}">
      <dsp:nvSpPr>
        <dsp:cNvPr id="0" name=""/>
        <dsp:cNvSpPr/>
      </dsp:nvSpPr>
      <dsp:spPr>
        <a:xfrm>
          <a:off x="40" y="770492"/>
          <a:ext cx="3845569" cy="26352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Learning</a:t>
          </a:r>
          <a:r>
            <a:rPr lang="en-US" sz="2400" kern="1200" baseline="0" dirty="0">
              <a:latin typeface="Arial" charset="0"/>
              <a:ea typeface="Arial" charset="0"/>
              <a:cs typeface="Arial" charset="0"/>
            </a:rPr>
            <a:t> form-meaning links</a:t>
          </a:r>
          <a:endParaRPr lang="en-US" sz="2400"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Learning other information related to words (e.g. spelling, pronunciation, grammatical information</a:t>
          </a:r>
        </a:p>
      </dsp:txBody>
      <dsp:txXfrm>
        <a:off x="40" y="770492"/>
        <a:ext cx="3845569" cy="2635200"/>
      </dsp:txXfrm>
    </dsp:sp>
    <dsp:sp modelId="{AD347C2F-1AE9-A645-B202-6DD07EC40A02}">
      <dsp:nvSpPr>
        <dsp:cNvPr id="0" name=""/>
        <dsp:cNvSpPr/>
      </dsp:nvSpPr>
      <dsp:spPr>
        <a:xfrm>
          <a:off x="4383989" y="79292"/>
          <a:ext cx="3845569" cy="691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rgbClr val="000000"/>
              </a:solidFill>
            </a:rPr>
            <a:t>Using words</a:t>
          </a:r>
        </a:p>
      </dsp:txBody>
      <dsp:txXfrm>
        <a:off x="4383989" y="79292"/>
        <a:ext cx="3845569" cy="691200"/>
      </dsp:txXfrm>
    </dsp:sp>
    <dsp:sp modelId="{6356FA7B-0211-0147-AC66-F2331C037CD7}">
      <dsp:nvSpPr>
        <dsp:cNvPr id="0" name=""/>
        <dsp:cNvSpPr/>
      </dsp:nvSpPr>
      <dsp:spPr>
        <a:xfrm>
          <a:off x="4383989" y="770492"/>
          <a:ext cx="3845569" cy="26352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Difficulty retrieving words</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Mixing up words</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Accuracy</a:t>
          </a:r>
        </a:p>
        <a:p>
          <a:pPr marL="228600" lvl="1" indent="-228600" algn="l" defTabSz="1066800" rtl="0">
            <a:lnSpc>
              <a:spcPct val="90000"/>
            </a:lnSpc>
            <a:spcBef>
              <a:spcPct val="0"/>
            </a:spcBef>
            <a:spcAft>
              <a:spcPct val="15000"/>
            </a:spcAft>
            <a:buChar char="•"/>
          </a:pPr>
          <a:r>
            <a:rPr lang="en-US" sz="2400" kern="1200" dirty="0">
              <a:latin typeface="Arial" charset="0"/>
              <a:ea typeface="Arial" charset="0"/>
              <a:cs typeface="Arial" charset="0"/>
            </a:rPr>
            <a:t>Proofreading and revision</a:t>
          </a:r>
        </a:p>
      </dsp:txBody>
      <dsp:txXfrm>
        <a:off x="4383989" y="770492"/>
        <a:ext cx="3845569"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DFFBA-64AB-C64E-A9D0-C3CA5071EEBA}" type="datetimeFigureOut">
              <a:rPr lang="en-US" smtClean="0"/>
              <a:pPr/>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C68B2-4199-B442-B6BA-25FB950FD0E9}" type="slidenum">
              <a:rPr lang="en-US" smtClean="0"/>
              <a:pPr/>
              <a:t>‹#›</a:t>
            </a:fld>
            <a:endParaRPr lang="en-US"/>
          </a:p>
        </p:txBody>
      </p:sp>
    </p:spTree>
    <p:extLst>
      <p:ext uri="{BB962C8B-B14F-4D97-AF65-F5344CB8AC3E}">
        <p14:creationId xmlns:p14="http://schemas.microsoft.com/office/powerpoint/2010/main" val="122057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dirty="0">
                <a:latin typeface="Calibri" charset="0"/>
                <a:ea typeface="ＭＳ Ｐゴシック" charset="0"/>
                <a:cs typeface="ＭＳ Ｐゴシック" charset="0"/>
              </a:rPr>
              <a:t>Dyslexia is like a 100 meter track race. In my lane I have hurdles but no one else does and it is unfair that I am the only one with hurdles. It’s hard. It’s like starting out, the gun shoots and then I take</a:t>
            </a:r>
            <a:r>
              <a:rPr lang="hu-HU" sz="2000" dirty="0">
                <a:latin typeface="Calibri" charset="0"/>
                <a:ea typeface="ＭＳ Ｐゴシック" charset="0"/>
                <a:cs typeface="ＭＳ Ｐゴシック" charset="0"/>
              </a:rPr>
              <a:t> off and start running like my other classmates.Because we have all had the same education how to run, I hit the first hurdle and fall flat on my face</a:t>
            </a:r>
            <a:r>
              <a:rPr lang="en-US" sz="2000" dirty="0">
                <a:latin typeface="Calibri" charset="0"/>
                <a:ea typeface="ＭＳ Ｐゴシック" charset="0"/>
                <a:cs typeface="ＭＳ Ｐゴシック" charset="0"/>
              </a:rPr>
              <a:t>. My parents and teachers are yelling at me at the sidelines, Try harder. The other kids are making it down the track. Okay, pulling myself up, I try running faster and fall even harder after hitting the next hurdle. Then someone takes the time to show me how to run hurdles. I can now catch up with my classmates. The key is that I have to do it differently, the way that works best for me. </a:t>
            </a:r>
          </a:p>
          <a:p>
            <a:endParaRPr lang="en-US" dirty="0">
              <a:latin typeface="Calibri" charset="0"/>
              <a:ea typeface="ＭＳ Ｐゴシック" charset="0"/>
              <a:cs typeface="ＭＳ Ｐゴシック" charset="0"/>
            </a:endParaRPr>
          </a:p>
        </p:txBody>
      </p:sp>
      <p:sp>
        <p:nvSpPr>
          <p:cNvPr id="604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892B252-1240-8344-936D-F4B520976104}" type="slidenum">
              <a:rPr lang="de-DE" sz="1200">
                <a:cs typeface="Arial" charset="0"/>
              </a:rPr>
              <a:pPr/>
              <a:t>2</a:t>
            </a:fld>
            <a:endParaRPr lang="de-DE" sz="1200">
              <a:cs typeface="Arial" charset="0"/>
            </a:endParaRPr>
          </a:p>
        </p:txBody>
      </p:sp>
    </p:spTree>
    <p:extLst>
      <p:ext uri="{BB962C8B-B14F-4D97-AF65-F5344CB8AC3E}">
        <p14:creationId xmlns:p14="http://schemas.microsoft.com/office/powerpoint/2010/main" val="83756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can offer accommodations</a:t>
            </a:r>
            <a:r>
              <a:rPr lang="en-GB" baseline="0" dirty="0"/>
              <a:t> in many different ways. Please animate as in current slide</a:t>
            </a:r>
          </a:p>
          <a:p>
            <a:endParaRPr lang="en-GB" baseline="0"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[1]</a:t>
            </a:r>
          </a:p>
          <a:p>
            <a:r>
              <a:rPr lang="en-GB" baseline="0" dirty="0"/>
              <a:t>We can make adjustments in classroom management and use pair or group work instead of individual work to support students with learning difficulties.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[2]</a:t>
            </a:r>
          </a:p>
          <a:p>
            <a:r>
              <a:rPr lang="en-GB" baseline="0" dirty="0"/>
              <a:t>Changes in the environment can include adjusting the light or temperature so that everyone feels comfortable. We can use a seating arrangement so that the student who needs our attention is close to us.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[3]</a:t>
            </a:r>
          </a:p>
          <a:p>
            <a:r>
              <a:rPr lang="en-GB" baseline="0" dirty="0"/>
              <a:t> Another possibility is to slow down the pace of our teaching and cover less in a class and revise more frequently.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[4]</a:t>
            </a:r>
          </a:p>
          <a:p>
            <a:r>
              <a:rPr lang="en-GB" baseline="0" dirty="0"/>
              <a:t>Instead of just giving instructions orally, we can write down the steps for the students, we can use more visuals, give </a:t>
            </a:r>
            <a:r>
              <a:rPr lang="en-GB" baseline="0" dirty="0" err="1"/>
              <a:t>handouts</a:t>
            </a:r>
            <a:r>
              <a:rPr lang="en-GB" baseline="0" dirty="0"/>
              <a:t> about the material covered and allow students to make recordings.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[5]</a:t>
            </a:r>
          </a:p>
          <a:p>
            <a:r>
              <a:rPr lang="en-GB" baseline="0" dirty="0"/>
              <a:t>Finally we can offer more in and outside class support or set up a peer tutoring system. </a:t>
            </a:r>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pPr/>
              <a:t>16</a:t>
            </a:fld>
            <a:endParaRPr lang="en-GB"/>
          </a:p>
        </p:txBody>
      </p:sp>
    </p:spTree>
    <p:extLst>
      <p:ext uri="{BB962C8B-B14F-4D97-AF65-F5344CB8AC3E}">
        <p14:creationId xmlns:p14="http://schemas.microsoft.com/office/powerpoint/2010/main" val="52183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C68B2-4199-B442-B6BA-25FB950FD0E9}" type="slidenum">
              <a:rPr lang="en-US" smtClean="0"/>
              <a:pPr/>
              <a:t>17</a:t>
            </a:fld>
            <a:endParaRPr lang="en-US"/>
          </a:p>
        </p:txBody>
      </p:sp>
    </p:spTree>
    <p:extLst>
      <p:ext uri="{BB962C8B-B14F-4D97-AF65-F5344CB8AC3E}">
        <p14:creationId xmlns:p14="http://schemas.microsoft.com/office/powerpoint/2010/main" val="24058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dirty="0">
                <a:latin typeface="Calibri" charset="0"/>
                <a:ea typeface="PMingLiU" charset="0"/>
              </a:rPr>
              <a:t>The teacher can ask</a:t>
            </a:r>
            <a:r>
              <a:rPr lang="en-US" baseline="0" dirty="0">
                <a:latin typeface="Calibri" charset="0"/>
                <a:ea typeface="PMingLiU" charset="0"/>
              </a:rPr>
              <a:t> </a:t>
            </a:r>
            <a:r>
              <a:rPr lang="en-US" dirty="0">
                <a:latin typeface="Calibri" charset="0"/>
                <a:ea typeface="PMingLiU" charset="0"/>
              </a:rPr>
              <a:t>the student to complete only odd-numbered tasks, questions or specifically selected items</a:t>
            </a:r>
          </a:p>
          <a:p>
            <a:r>
              <a:rPr lang="en-US" dirty="0">
                <a:latin typeface="Calibri" charset="0"/>
                <a:ea typeface="PMingLiU" charset="0"/>
              </a:rPr>
              <a:t>The teacher can provide responses to several items and ask the student to complete the rest. </a:t>
            </a:r>
          </a:p>
          <a:p>
            <a:r>
              <a:rPr lang="en-US" dirty="0">
                <a:latin typeface="Calibri" charset="0"/>
                <a:ea typeface="PMingLiU" charset="0"/>
              </a:rPr>
              <a:t>The teacher can divide a worksheet into sections and instruct the student to do a specific section. </a:t>
            </a:r>
          </a:p>
          <a:p>
            <a:endParaRPr lang="en-US" dirty="0"/>
          </a:p>
        </p:txBody>
      </p:sp>
      <p:sp>
        <p:nvSpPr>
          <p:cNvPr id="4" name="Slide Number Placeholder 3"/>
          <p:cNvSpPr>
            <a:spLocks noGrp="1"/>
          </p:cNvSpPr>
          <p:nvPr>
            <p:ph type="sldNum" sz="quarter" idx="10"/>
          </p:nvPr>
        </p:nvSpPr>
        <p:spPr/>
        <p:txBody>
          <a:bodyPr/>
          <a:lstStyle/>
          <a:p>
            <a:fld id="{9B92F42D-1908-425B-9D78-233E2F7DBE9D}" type="slidenum">
              <a:rPr lang="en-GB" smtClean="0"/>
              <a:pPr/>
              <a:t>18</a:t>
            </a:fld>
            <a:endParaRPr lang="en-GB"/>
          </a:p>
        </p:txBody>
      </p:sp>
    </p:spTree>
    <p:extLst>
      <p:ext uri="{BB962C8B-B14F-4D97-AF65-F5344CB8AC3E}">
        <p14:creationId xmlns:p14="http://schemas.microsoft.com/office/powerpoint/2010/main" val="102038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92F42D-1908-425B-9D78-233E2F7DBE9D}" type="slidenum">
              <a:rPr lang="en-GB" smtClean="0"/>
              <a:pPr/>
              <a:t>19</a:t>
            </a:fld>
            <a:endParaRPr lang="en-GB"/>
          </a:p>
        </p:txBody>
      </p:sp>
    </p:spTree>
    <p:extLst>
      <p:ext uri="{BB962C8B-B14F-4D97-AF65-F5344CB8AC3E}">
        <p14:creationId xmlns:p14="http://schemas.microsoft.com/office/powerpoint/2010/main" val="74480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2F42D-1908-425B-9D78-233E2F7DBE9D}" type="slidenum">
              <a:rPr lang="en-GB" smtClean="0"/>
              <a:pPr/>
              <a:t>20</a:t>
            </a:fld>
            <a:endParaRPr lang="en-GB"/>
          </a:p>
        </p:txBody>
      </p:sp>
    </p:spTree>
    <p:extLst>
      <p:ext uri="{BB962C8B-B14F-4D97-AF65-F5344CB8AC3E}">
        <p14:creationId xmlns:p14="http://schemas.microsoft.com/office/powerpoint/2010/main" val="58957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animation order as indicated]</a:t>
            </a:r>
          </a:p>
          <a:p>
            <a:r>
              <a:rPr lang="en-US" dirty="0"/>
              <a:t>[1]</a:t>
            </a:r>
          </a:p>
          <a:p>
            <a:r>
              <a:rPr lang="en-US" dirty="0"/>
              <a:t>Because students with learning difficulties find</a:t>
            </a:r>
            <a:r>
              <a:rPr lang="en-US" baseline="0" dirty="0"/>
              <a:t> it challenging to deal with the complexities of another language at many levels, it is important to carefully structure the instruction and proceed from simple language structures to complex ones. This  requires that language teachers think carefully about the sequence in which different elements and structures of language are presented in the syllabus.</a:t>
            </a:r>
          </a:p>
          <a:p>
            <a:endParaRPr lang="en-US" baseline="0" dirty="0"/>
          </a:p>
          <a:p>
            <a:r>
              <a:rPr lang="en-US" baseline="0" dirty="0"/>
              <a:t>[2]</a:t>
            </a:r>
          </a:p>
          <a:p>
            <a:r>
              <a:rPr lang="en-US" baseline="0" dirty="0"/>
              <a:t>We already mentioned that slowing down the pace of teaching and proceeding small cumulative steps also helps students to overcome the difficulties caused by short-term memory limitations.</a:t>
            </a:r>
          </a:p>
          <a:p>
            <a:endParaRPr lang="en-US" baseline="0" dirty="0"/>
          </a:p>
          <a:p>
            <a:r>
              <a:rPr lang="en-US" baseline="0" dirty="0"/>
              <a:t>[3]</a:t>
            </a:r>
          </a:p>
          <a:p>
            <a:r>
              <a:rPr lang="en-US" baseline="0" dirty="0"/>
              <a:t>Related to this, students with learning difficulties also need more frequent revision opportunities and more practice. Overlearning can sometimes be the key to success.</a:t>
            </a:r>
          </a:p>
          <a:p>
            <a:endParaRPr lang="en-US" baseline="0" dirty="0"/>
          </a:p>
          <a:p>
            <a:r>
              <a:rPr lang="en-US" baseline="0" dirty="0"/>
              <a:t>[4]</a:t>
            </a:r>
          </a:p>
          <a:p>
            <a:r>
              <a:rPr lang="en-US" baseline="0" dirty="0"/>
              <a:t>Students with learning difficulties also find it difficult to learn implicitly from the input they get. In other words, it is very challenging for them if they are expected to discover rules and regularities of the language without guidance. They benefit hugely from explicit explanation or from guided discovery activities where there is an opportunity to check that their assumptions about rules and regularities were correct.</a:t>
            </a:r>
            <a:endParaRPr lang="en-US" dirty="0"/>
          </a:p>
        </p:txBody>
      </p:sp>
      <p:sp>
        <p:nvSpPr>
          <p:cNvPr id="4" name="Slide Number Placeholder 3"/>
          <p:cNvSpPr>
            <a:spLocks noGrp="1"/>
          </p:cNvSpPr>
          <p:nvPr>
            <p:ph type="sldNum" sz="quarter" idx="10"/>
          </p:nvPr>
        </p:nvSpPr>
        <p:spPr/>
        <p:txBody>
          <a:bodyPr/>
          <a:lstStyle/>
          <a:p>
            <a:fld id="{9B92F42D-1908-425B-9D78-233E2F7DBE9D}" type="slidenum">
              <a:rPr lang="en-GB" smtClean="0"/>
              <a:pPr/>
              <a:t>21</a:t>
            </a:fld>
            <a:endParaRPr lang="en-GB"/>
          </a:p>
        </p:txBody>
      </p:sp>
    </p:spTree>
    <p:extLst>
      <p:ext uri="{BB962C8B-B14F-4D97-AF65-F5344CB8AC3E}">
        <p14:creationId xmlns:p14="http://schemas.microsoft.com/office/powerpoint/2010/main" val="139302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There are six</a:t>
            </a:r>
            <a:r>
              <a:rPr lang="en-GB" baseline="0" dirty="0"/>
              <a:t> key elements of inclusion</a:t>
            </a:r>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pPr/>
              <a:t>4</a:t>
            </a:fld>
            <a:endParaRPr lang="en-GB"/>
          </a:p>
        </p:txBody>
      </p:sp>
    </p:spTree>
    <p:extLst>
      <p:ext uri="{BB962C8B-B14F-4D97-AF65-F5344CB8AC3E}">
        <p14:creationId xmlns:p14="http://schemas.microsoft.com/office/powerpoint/2010/main" val="9125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85376-1088-CE4A-843B-1D385D3FE77C}" type="slidenum">
              <a:rPr lang="hu-HU" smtClean="0"/>
              <a:pPr/>
              <a:t>5</a:t>
            </a:fld>
            <a:endParaRPr lang="hu-HU"/>
          </a:p>
        </p:txBody>
      </p:sp>
    </p:spTree>
    <p:extLst>
      <p:ext uri="{BB962C8B-B14F-4D97-AF65-F5344CB8AC3E}">
        <p14:creationId xmlns:p14="http://schemas.microsoft.com/office/powerpoint/2010/main" val="64649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85376-1088-CE4A-843B-1D385D3FE77C}" type="slidenum">
              <a:rPr lang="hu-HU" smtClean="0"/>
              <a:pPr/>
              <a:t>6</a:t>
            </a:fld>
            <a:endParaRPr lang="hu-HU"/>
          </a:p>
        </p:txBody>
      </p:sp>
    </p:spTree>
    <p:extLst>
      <p:ext uri="{BB962C8B-B14F-4D97-AF65-F5344CB8AC3E}">
        <p14:creationId xmlns:p14="http://schemas.microsoft.com/office/powerpoint/2010/main" val="37582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85376-1088-CE4A-843B-1D385D3FE77C}" type="slidenum">
              <a:rPr lang="hu-HU" smtClean="0"/>
              <a:pPr/>
              <a:t>9</a:t>
            </a:fld>
            <a:endParaRPr lang="hu-HU"/>
          </a:p>
        </p:txBody>
      </p:sp>
    </p:spTree>
    <p:extLst>
      <p:ext uri="{BB962C8B-B14F-4D97-AF65-F5344CB8AC3E}">
        <p14:creationId xmlns:p14="http://schemas.microsoft.com/office/powerpoint/2010/main" val="116539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85376-1088-CE4A-843B-1D385D3FE77C}" type="slidenum">
              <a:rPr lang="hu-HU" smtClean="0"/>
              <a:pPr/>
              <a:t>10</a:t>
            </a:fld>
            <a:endParaRPr lang="hu-HU"/>
          </a:p>
        </p:txBody>
      </p:sp>
    </p:spTree>
    <p:extLst>
      <p:ext uri="{BB962C8B-B14F-4D97-AF65-F5344CB8AC3E}">
        <p14:creationId xmlns:p14="http://schemas.microsoft.com/office/powerpoint/2010/main" val="136399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85376-1088-CE4A-843B-1D385D3FE77C}" type="slidenum">
              <a:rPr lang="hu-HU" smtClean="0"/>
              <a:pPr/>
              <a:t>11</a:t>
            </a:fld>
            <a:endParaRPr lang="hu-HU"/>
          </a:p>
        </p:txBody>
      </p:sp>
    </p:spTree>
    <p:extLst>
      <p:ext uri="{BB962C8B-B14F-4D97-AF65-F5344CB8AC3E}">
        <p14:creationId xmlns:p14="http://schemas.microsoft.com/office/powerpoint/2010/main" val="148931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85376-1088-CE4A-843B-1D385D3FE77C}" type="slidenum">
              <a:rPr lang="hu-HU" smtClean="0"/>
              <a:pPr/>
              <a:t>12</a:t>
            </a:fld>
            <a:endParaRPr lang="hu-HU"/>
          </a:p>
        </p:txBody>
      </p:sp>
    </p:spTree>
    <p:extLst>
      <p:ext uri="{BB962C8B-B14F-4D97-AF65-F5344CB8AC3E}">
        <p14:creationId xmlns:p14="http://schemas.microsoft.com/office/powerpoint/2010/main" val="16612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There are six</a:t>
            </a:r>
            <a:r>
              <a:rPr lang="en-GB" baseline="0" dirty="0"/>
              <a:t> key elements of inclusion</a:t>
            </a:r>
            <a:endParaRPr lang="en-GB" dirty="0"/>
          </a:p>
        </p:txBody>
      </p:sp>
      <p:sp>
        <p:nvSpPr>
          <p:cNvPr id="4" name="Slide Number Placeholder 3"/>
          <p:cNvSpPr>
            <a:spLocks noGrp="1"/>
          </p:cNvSpPr>
          <p:nvPr>
            <p:ph type="sldNum" sz="quarter" idx="10"/>
          </p:nvPr>
        </p:nvSpPr>
        <p:spPr/>
        <p:txBody>
          <a:bodyPr/>
          <a:lstStyle/>
          <a:p>
            <a:fld id="{9B92F42D-1908-425B-9D78-233E2F7DBE9D}" type="slidenum">
              <a:rPr lang="en-GB" smtClean="0"/>
              <a:pPr/>
              <a:t>13</a:t>
            </a:fld>
            <a:endParaRPr lang="en-GB"/>
          </a:p>
        </p:txBody>
      </p:sp>
    </p:spTree>
    <p:extLst>
      <p:ext uri="{BB962C8B-B14F-4D97-AF65-F5344CB8AC3E}">
        <p14:creationId xmlns:p14="http://schemas.microsoft.com/office/powerpoint/2010/main" val="180211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CD7EF6-8D9D-FB4E-BB24-9C16A7449790}"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107668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D7EF6-8D9D-FB4E-BB24-9C16A7449790}"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42025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D7EF6-8D9D-FB4E-BB24-9C16A7449790}"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15659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1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D7EF6-8D9D-FB4E-BB24-9C16A7449790}"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109987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D7EF6-8D9D-FB4E-BB24-9C16A7449790}"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212846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D7EF6-8D9D-FB4E-BB24-9C16A7449790}"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35229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CD7EF6-8D9D-FB4E-BB24-9C16A7449790}"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39143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D7EF6-8D9D-FB4E-BB24-9C16A7449790}"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104568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D7EF6-8D9D-FB4E-BB24-9C16A7449790}"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194675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D7EF6-8D9D-FB4E-BB24-9C16A7449790}"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10571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D7EF6-8D9D-FB4E-BB24-9C16A7449790}"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EAF57-FC08-5847-8045-DC580EB43F16}" type="slidenum">
              <a:rPr lang="en-US" smtClean="0"/>
              <a:pPr/>
              <a:t>‹#›</a:t>
            </a:fld>
            <a:endParaRPr lang="en-US"/>
          </a:p>
        </p:txBody>
      </p:sp>
    </p:spTree>
    <p:extLst>
      <p:ext uri="{BB962C8B-B14F-4D97-AF65-F5344CB8AC3E}">
        <p14:creationId xmlns:p14="http://schemas.microsoft.com/office/powerpoint/2010/main" val="82556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F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D7EF6-8D9D-FB4E-BB24-9C16A7449790}" type="datetimeFigureOut">
              <a:rPr lang="en-US" smtClean="0"/>
              <a:pPr/>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EAF57-FC08-5847-8045-DC580EB43F16}" type="slidenum">
              <a:rPr lang="en-US" smtClean="0"/>
              <a:pPr/>
              <a:t>‹#›</a:t>
            </a:fld>
            <a:endParaRPr lang="en-US"/>
          </a:p>
        </p:txBody>
      </p:sp>
    </p:spTree>
    <p:extLst>
      <p:ext uri="{BB962C8B-B14F-4D97-AF65-F5344CB8AC3E}">
        <p14:creationId xmlns:p14="http://schemas.microsoft.com/office/powerpoint/2010/main" val="522145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9.jpeg"/><Relationship Id="rId4" Type="http://schemas.openxmlformats.org/officeDocument/2006/relationships/diagramQuickStyle" Target="../diagrams/quickStyle3.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1775520" y="2138067"/>
            <a:ext cx="7772400" cy="1736725"/>
          </a:xfrm>
        </p:spPr>
        <p:txBody>
          <a:bodyPr>
            <a:normAutofit fontScale="90000"/>
          </a:bodyPr>
          <a:lstStyle/>
          <a:p>
            <a:pPr eaLnBrk="1" hangingPunct="1"/>
            <a:r>
              <a:rPr lang="en-US" sz="4400" dirty="0"/>
              <a:t>Methodological considerations for teaching languages to dyslexic students</a:t>
            </a:r>
            <a:endParaRPr lang="en-US" sz="4400" dirty="0">
              <a:latin typeface="Arial" charset="0"/>
            </a:endParaRPr>
          </a:p>
        </p:txBody>
      </p:sp>
      <p:sp>
        <p:nvSpPr>
          <p:cNvPr id="89091" name="Rectangle 3"/>
          <p:cNvSpPr>
            <a:spLocks noGrp="1" noChangeArrowheads="1"/>
          </p:cNvSpPr>
          <p:nvPr>
            <p:ph type="subTitle" idx="1"/>
          </p:nvPr>
        </p:nvSpPr>
        <p:spPr>
          <a:xfrm>
            <a:off x="2590800" y="3886201"/>
            <a:ext cx="6781800" cy="1054968"/>
          </a:xfrm>
        </p:spPr>
        <p:txBody>
          <a:bodyPr>
            <a:normAutofit fontScale="55000" lnSpcReduction="20000"/>
          </a:bodyPr>
          <a:lstStyle/>
          <a:p>
            <a:pPr eaLnBrk="1" hangingPunct="1"/>
            <a:r>
              <a:rPr lang="hu-HU" dirty="0">
                <a:latin typeface="Arial" charset="0"/>
              </a:rPr>
              <a:t>Judit Kormos, Lancaster University</a:t>
            </a:r>
          </a:p>
          <a:p>
            <a:pPr eaLnBrk="1" hangingPunct="1"/>
            <a:endParaRPr lang="hu-HU" b="1" dirty="0"/>
          </a:p>
          <a:p>
            <a:pPr eaLnBrk="1" hangingPunct="1"/>
            <a:endParaRPr lang="hu-HU" b="1" dirty="0"/>
          </a:p>
          <a:p>
            <a:pPr eaLnBrk="1" hangingPunct="1"/>
            <a:r>
              <a:rPr lang="hu-HU" b="1" dirty="0" err="1"/>
              <a:t>ENGaGE</a:t>
            </a:r>
            <a:r>
              <a:rPr lang="hu-HU" b="1" dirty="0"/>
              <a:t> project </a:t>
            </a:r>
            <a:r>
              <a:rPr lang="hu-HU" b="1" dirty="0" err="1"/>
              <a:t>Kick-off</a:t>
            </a:r>
            <a:r>
              <a:rPr lang="hu-HU" b="1" dirty="0"/>
              <a:t> meeting 2017 Szeged Hungary</a:t>
            </a:r>
          </a:p>
          <a:p>
            <a:pPr eaLnBrk="1" hangingPunct="1"/>
            <a:endParaRPr lang="hu-HU" b="1" dirty="0"/>
          </a:p>
          <a:p>
            <a:pPr eaLnBrk="1" hangingPunct="1"/>
            <a:endParaRPr lang="hu-HU" b="1" dirty="0">
              <a:solidFill>
                <a:schemeClr val="folHlink"/>
              </a:solidFill>
              <a:effectLst>
                <a:outerShdw blurRad="38100" dist="38100" dir="2700000" algn="tl">
                  <a:srgbClr val="000000"/>
                </a:outerShdw>
              </a:effectLst>
            </a:endParaRPr>
          </a:p>
          <a:p>
            <a:pPr eaLnBrk="1" hangingPunct="1"/>
            <a:endParaRPr lang="hu-HU" b="1" dirty="0">
              <a:solidFill>
                <a:schemeClr val="folHlink"/>
              </a:solidFill>
              <a:effectLst>
                <a:outerShdw blurRad="38100" dist="38100" dir="2700000" algn="tl">
                  <a:srgbClr val="000000"/>
                </a:outerShdw>
              </a:effectLst>
            </a:endParaRPr>
          </a:p>
          <a:p>
            <a:pPr eaLnBrk="1" hangingPunct="1"/>
            <a:endParaRPr lang="hu-HU" b="1" dirty="0">
              <a:solidFill>
                <a:schemeClr val="folHlink"/>
              </a:solidFill>
              <a:effectLst>
                <a:outerShdw blurRad="38100" dist="38100" dir="2700000" algn="tl">
                  <a:srgbClr val="000000"/>
                </a:outerShdw>
              </a:effectLst>
            </a:endParaRPr>
          </a:p>
        </p:txBody>
      </p:sp>
      <p:sp>
        <p:nvSpPr>
          <p:cNvPr id="89094" name="Text Box 6"/>
          <p:cNvSpPr txBox="1">
            <a:spLocks noChangeArrowheads="1"/>
          </p:cNvSpPr>
          <p:nvPr/>
        </p:nvSpPr>
        <p:spPr bwMode="auto">
          <a:xfrm>
            <a:off x="1919288" y="6453189"/>
            <a:ext cx="4824412" cy="784225"/>
          </a:xfrm>
          <a:prstGeom prst="rect">
            <a:avLst/>
          </a:prstGeom>
          <a:noFill/>
          <a:ln w="9525">
            <a:noFill/>
            <a:miter lim="800000"/>
            <a:headEnd/>
            <a:tailEnd/>
          </a:ln>
          <a:effectLst/>
        </p:spPr>
        <p:txBody>
          <a:bodyPr>
            <a:prstTxWarp prst="textNoShape">
              <a:avLst/>
            </a:prstTxWarp>
            <a:spAutoFit/>
          </a:bodyPr>
          <a:lstStyle/>
          <a:p>
            <a:endParaRPr lang="hu-HU">
              <a:effectLst>
                <a:outerShdw blurRad="38100" dist="38100" dir="2700000" algn="tl">
                  <a:srgbClr val="FFFFFF"/>
                </a:outerShdw>
              </a:effectLst>
            </a:endParaRPr>
          </a:p>
          <a:p>
            <a:pPr>
              <a:spcBef>
                <a:spcPct val="50000"/>
              </a:spcBef>
            </a:pPr>
            <a:endParaRPr lang="hu-HU"/>
          </a:p>
        </p:txBody>
      </p:sp>
      <p:pic>
        <p:nvPicPr>
          <p:cNvPr id="3" name="Picture 2"/>
          <p:cNvPicPr>
            <a:picLocks noChangeAspect="1"/>
          </p:cNvPicPr>
          <p:nvPr/>
        </p:nvPicPr>
        <p:blipFill>
          <a:blip r:embed="rId2"/>
          <a:stretch>
            <a:fillRect/>
          </a:stretch>
        </p:blipFill>
        <p:spPr>
          <a:xfrm>
            <a:off x="1527840" y="404664"/>
            <a:ext cx="3860800" cy="1206500"/>
          </a:xfrm>
          <a:prstGeom prst="rect">
            <a:avLst/>
          </a:prstGeom>
        </p:spPr>
      </p:pic>
    </p:spTree>
    <p:extLst>
      <p:ext uri="{BB962C8B-B14F-4D97-AF65-F5344CB8AC3E}">
        <p14:creationId xmlns:p14="http://schemas.microsoft.com/office/powerpoint/2010/main" val="127251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1000" fill="hold"/>
                                        <p:tgtEl>
                                          <p:spTgt spid="89090"/>
                                        </p:tgtEl>
                                        <p:attrNameLst>
                                          <p:attrName>ppt_x</p:attrName>
                                        </p:attrNameLst>
                                      </p:cBhvr>
                                      <p:tavLst>
                                        <p:tav tm="0">
                                          <p:val>
                                            <p:strVal val="#ppt_x-.2"/>
                                          </p:val>
                                        </p:tav>
                                        <p:tav tm="100000">
                                          <p:val>
                                            <p:strVal val="#ppt_x"/>
                                          </p:val>
                                        </p:tav>
                                      </p:tavLst>
                                    </p:anim>
                                    <p:anim calcmode="lin" valueType="num">
                                      <p:cBhvr>
                                        <p:cTn id="8" dur="1000" fill="hold"/>
                                        <p:tgtEl>
                                          <p:spTgt spid="890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500"/>
                                        <p:tgtEl>
                                          <p:spTgt spid="89091">
                                            <p:txEl>
                                              <p:pRg st="0" end="0"/>
                                            </p:txEl>
                                          </p:spTgt>
                                        </p:tgtEl>
                                      </p:cBhvr>
                                    </p:animEffect>
                                    <p:anim calcmode="lin" valueType="num">
                                      <p:cBhvr>
                                        <p:cTn id="13"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90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animEffect transition="in" filter="fade">
                                      <p:cBhvr>
                                        <p:cTn id="19" dur="500"/>
                                        <p:tgtEl>
                                          <p:spTgt spid="89091">
                                            <p:txEl>
                                              <p:pRg st="3" end="3"/>
                                            </p:txEl>
                                          </p:spTgt>
                                        </p:tgtEl>
                                      </p:cBhvr>
                                    </p:animEffect>
                                    <p:anim calcmode="lin" valueType="num">
                                      <p:cBhvr>
                                        <p:cTn id="20"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89091">
                                            <p:txEl>
                                              <p:pRg st="3" end="3"/>
                                            </p:txEl>
                                          </p:spTgt>
                                        </p:tgtEl>
                                        <p:attrNameLst>
                                          <p:attrName>ppt_y</p:attrName>
                                        </p:attrNameLst>
                                      </p:cBhvr>
                                      <p:tavLst>
                                        <p:tav tm="0">
                                          <p:val>
                                            <p:strVal val="#ppt_y+.05"/>
                                          </p:val>
                                        </p:tav>
                                        <p:tav tm="100000">
                                          <p:val>
                                            <p:strVal val="#ppt_y"/>
                                          </p:val>
                                        </p:tav>
                                      </p:tavLst>
                                    </p:anim>
                                  </p:childTnLst>
                                </p:cTn>
                              </p:par>
                              <p:par>
                                <p:cTn id="22" presetID="2" presetClass="entr" presetSubtype="4" fill="hold" grpId="0" nodeType="withEffect" nodePh="1">
                                  <p:stCondLst>
                                    <p:cond delay="0"/>
                                  </p:stCondLst>
                                  <p:endCondLst>
                                    <p:cond evt="begin" delay="0">
                                      <p:tn val="22"/>
                                    </p:cond>
                                  </p:endCondLst>
                                  <p:childTnLst>
                                    <p:set>
                                      <p:cBhvr>
                                        <p:cTn id="23" dur="1" fill="hold">
                                          <p:stCondLst>
                                            <p:cond delay="0"/>
                                          </p:stCondLst>
                                        </p:cTn>
                                        <p:tgtEl>
                                          <p:spTgt spid="89094"/>
                                        </p:tgtEl>
                                        <p:attrNameLst>
                                          <p:attrName>style.visibility</p:attrName>
                                        </p:attrNameLst>
                                      </p:cBhvr>
                                      <p:to>
                                        <p:strVal val="visible"/>
                                      </p:to>
                                    </p:set>
                                    <p:anim calcmode="lin" valueType="num">
                                      <p:cBhvr additive="base">
                                        <p:cTn id="24" dur="500" fill="hold"/>
                                        <p:tgtEl>
                                          <p:spTgt spid="89094"/>
                                        </p:tgtEl>
                                        <p:attrNameLst>
                                          <p:attrName>ppt_x</p:attrName>
                                        </p:attrNameLst>
                                      </p:cBhvr>
                                      <p:tavLst>
                                        <p:tav tm="0">
                                          <p:val>
                                            <p:strVal val="#ppt_x"/>
                                          </p:val>
                                        </p:tav>
                                        <p:tav tm="100000">
                                          <p:val>
                                            <p:strVal val="#ppt_x"/>
                                          </p:val>
                                        </p:tav>
                                      </p:tavLst>
                                    </p:anim>
                                    <p:anim calcmode="lin" valueType="num">
                                      <p:cBhvr additive="base">
                                        <p:cTn id="25"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Writing difficulties in L2</a:t>
            </a:r>
          </a:p>
        </p:txBody>
      </p:sp>
      <p:graphicFrame>
        <p:nvGraphicFramePr>
          <p:cNvPr id="5" name="Content Placeholder 4"/>
          <p:cNvGraphicFramePr>
            <a:graphicFrameLocks noGrp="1"/>
          </p:cNvGraphicFramePr>
          <p:nvPr>
            <p:ph idx="1"/>
          </p:nvPr>
        </p:nvGraphicFramePr>
        <p:xfrm>
          <a:off x="1966913" y="1443037"/>
          <a:ext cx="8229600" cy="348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66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34D439E-5A07-2F41-ADEA-C5D4AB6313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1EBED3D-4759-AF48-96EC-51AAE7C28E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D347C2F-1AE9-A645-B202-6DD07EC40A0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356FA7B-0211-0147-AC66-F2331C037C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charset="0"/>
                <a:ea typeface="Arial" charset="0"/>
                <a:cs typeface="Arial" charset="0"/>
              </a:rPr>
              <a:t>Difficulties with  L2 listening and speaking</a:t>
            </a:r>
          </a:p>
        </p:txBody>
      </p:sp>
      <p:graphicFrame>
        <p:nvGraphicFramePr>
          <p:cNvPr id="5" name="Content Placeholder 4"/>
          <p:cNvGraphicFramePr>
            <a:graphicFrameLocks noGrp="1"/>
          </p:cNvGraphicFramePr>
          <p:nvPr>
            <p:ph idx="1"/>
          </p:nvPr>
        </p:nvGraphicFramePr>
        <p:xfrm>
          <a:off x="1966913" y="1443037"/>
          <a:ext cx="8229600" cy="348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6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34D439E-5A07-2F41-ADEA-C5D4AB6313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1EBED3D-4759-AF48-96EC-51AAE7C28E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D347C2F-1AE9-A645-B202-6DD07EC40A0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356FA7B-0211-0147-AC66-F2331C037C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Difficulties with  L2 vocabulary</a:t>
            </a:r>
          </a:p>
        </p:txBody>
      </p:sp>
      <p:graphicFrame>
        <p:nvGraphicFramePr>
          <p:cNvPr id="5" name="Content Placeholder 4"/>
          <p:cNvGraphicFramePr>
            <a:graphicFrameLocks noGrp="1"/>
          </p:cNvGraphicFramePr>
          <p:nvPr>
            <p:ph idx="1"/>
          </p:nvPr>
        </p:nvGraphicFramePr>
        <p:xfrm>
          <a:off x="1966913" y="1443037"/>
          <a:ext cx="8229600" cy="348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0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34D439E-5A07-2F41-ADEA-C5D4AB6313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1EBED3D-4759-AF48-96EC-51AAE7C28E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D347C2F-1AE9-A645-B202-6DD07EC40A0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356FA7B-0211-0147-AC66-F2331C037C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p:cNvSpPr txBox="1"/>
          <p:nvPr/>
        </p:nvSpPr>
        <p:spPr>
          <a:xfrm>
            <a:off x="1524000" y="356659"/>
            <a:ext cx="9144000" cy="523220"/>
          </a:xfrm>
          <a:prstGeom prst="rect">
            <a:avLst/>
          </a:prstGeom>
          <a:solidFill>
            <a:schemeClr val="bg1"/>
          </a:solidFill>
        </p:spPr>
        <p:txBody>
          <a:bodyPr wrap="square" rtlCol="0">
            <a:spAutoFit/>
          </a:bodyPr>
          <a:lstStyle/>
          <a:p>
            <a:pPr algn="ctr"/>
            <a:r>
              <a:rPr lang="en-GB" sz="2800" b="1" dirty="0"/>
              <a:t>Key elements of inclusive language teaching</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0" y="2465387"/>
            <a:ext cx="5851525" cy="3214688"/>
          </a:xfrm>
          <a:prstGeom prst="rect">
            <a:avLst/>
          </a:prstGeom>
        </p:spPr>
      </p:pic>
    </p:spTree>
    <p:extLst>
      <p:ext uri="{BB962C8B-B14F-4D97-AF65-F5344CB8AC3E}">
        <p14:creationId xmlns:p14="http://schemas.microsoft.com/office/powerpoint/2010/main" val="70426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a:t>
            </a:r>
            <a:r>
              <a:rPr lang="en-US" dirty="0"/>
              <a:t>earning strategies</a:t>
            </a:r>
          </a:p>
        </p:txBody>
      </p:sp>
      <p:sp>
        <p:nvSpPr>
          <p:cNvPr id="3" name="Content Placeholder 2"/>
          <p:cNvSpPr>
            <a:spLocks noGrp="1"/>
          </p:cNvSpPr>
          <p:nvPr>
            <p:ph idx="1"/>
          </p:nvPr>
        </p:nvSpPr>
        <p:spPr>
          <a:xfrm>
            <a:off x="1181100" y="1690688"/>
            <a:ext cx="5194920" cy="4495800"/>
          </a:xfrm>
        </p:spPr>
        <p:txBody>
          <a:bodyPr/>
          <a:lstStyle/>
          <a:p>
            <a:r>
              <a:rPr lang="en-US" dirty="0"/>
              <a:t>Discuss time-management</a:t>
            </a:r>
          </a:p>
          <a:p>
            <a:r>
              <a:rPr lang="en-US" dirty="0"/>
              <a:t>Learning diary/schedule</a:t>
            </a:r>
          </a:p>
          <a:p>
            <a:r>
              <a:rPr lang="en-US" dirty="0"/>
              <a:t>Practice self-evaluation</a:t>
            </a:r>
          </a:p>
          <a:p>
            <a:r>
              <a:rPr lang="en-US" dirty="0"/>
              <a:t>Discuss ways about managing negative feelings and emotions</a:t>
            </a:r>
          </a:p>
          <a:p>
            <a:r>
              <a:rPr lang="en-US" dirty="0"/>
              <a:t>Practice use of text comprehension strategies</a:t>
            </a:r>
          </a:p>
          <a:p>
            <a:r>
              <a:rPr lang="en-US" dirty="0"/>
              <a:t>Practice test preparation and test taking strategies</a:t>
            </a:r>
          </a:p>
        </p:txBody>
      </p:sp>
      <p:pic>
        <p:nvPicPr>
          <p:cNvPr id="4" name="Picture 3"/>
          <p:cNvPicPr>
            <a:picLocks noChangeAspect="1"/>
          </p:cNvPicPr>
          <p:nvPr/>
        </p:nvPicPr>
        <p:blipFill>
          <a:blip r:embed="rId2"/>
          <a:stretch>
            <a:fillRect/>
          </a:stretch>
        </p:blipFill>
        <p:spPr>
          <a:xfrm>
            <a:off x="6917086" y="2132856"/>
            <a:ext cx="3538413" cy="2852936"/>
          </a:xfrm>
          <a:prstGeom prst="rect">
            <a:avLst/>
          </a:prstGeom>
        </p:spPr>
      </p:pic>
    </p:spTree>
    <p:extLst>
      <p:ext uri="{BB962C8B-B14F-4D97-AF65-F5344CB8AC3E}">
        <p14:creationId xmlns:p14="http://schemas.microsoft.com/office/powerpoint/2010/main" val="207699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techniques</a:t>
            </a:r>
          </a:p>
        </p:txBody>
      </p:sp>
      <p:sp>
        <p:nvSpPr>
          <p:cNvPr id="3" name="Content Placeholder 2"/>
          <p:cNvSpPr>
            <a:spLocks noGrp="1"/>
          </p:cNvSpPr>
          <p:nvPr>
            <p:ph idx="1"/>
          </p:nvPr>
        </p:nvSpPr>
        <p:spPr/>
        <p:txBody>
          <a:bodyPr/>
          <a:lstStyle/>
          <a:p>
            <a:r>
              <a:rPr lang="en-US" dirty="0"/>
              <a:t>Mnemonics – </a:t>
            </a:r>
            <a:r>
              <a:rPr lang="en-US" dirty="0">
                <a:solidFill>
                  <a:srgbClr val="C00000"/>
                </a:solidFill>
              </a:rPr>
              <a:t>B</a:t>
            </a:r>
            <a:r>
              <a:rPr lang="en-US" dirty="0"/>
              <a:t>ig </a:t>
            </a:r>
            <a:r>
              <a:rPr lang="en-US" b="1" dirty="0">
                <a:solidFill>
                  <a:srgbClr val="C00000"/>
                </a:solidFill>
              </a:rPr>
              <a:t>E</a:t>
            </a:r>
            <a:r>
              <a:rPr lang="en-US" dirty="0"/>
              <a:t>lephants  </a:t>
            </a:r>
            <a:r>
              <a:rPr lang="en-US" b="1" dirty="0">
                <a:solidFill>
                  <a:srgbClr val="C00000"/>
                </a:solidFill>
              </a:rPr>
              <a:t>C</a:t>
            </a:r>
            <a:r>
              <a:rPr lang="en-US" dirty="0"/>
              <a:t>an </a:t>
            </a:r>
            <a:r>
              <a:rPr lang="en-US" b="1" dirty="0">
                <a:solidFill>
                  <a:srgbClr val="C00000"/>
                </a:solidFill>
              </a:rPr>
              <a:t>A</a:t>
            </a:r>
            <a:r>
              <a:rPr lang="en-US" dirty="0"/>
              <a:t>lways </a:t>
            </a:r>
            <a:r>
              <a:rPr lang="en-US" b="1" dirty="0">
                <a:solidFill>
                  <a:srgbClr val="C00000"/>
                </a:solidFill>
              </a:rPr>
              <a:t>U</a:t>
            </a:r>
            <a:r>
              <a:rPr lang="en-US" dirty="0"/>
              <a:t>nderstand </a:t>
            </a:r>
            <a:r>
              <a:rPr lang="en-US" b="1" dirty="0">
                <a:solidFill>
                  <a:srgbClr val="C00000"/>
                </a:solidFill>
              </a:rPr>
              <a:t>S</a:t>
            </a:r>
            <a:r>
              <a:rPr lang="en-US" dirty="0"/>
              <a:t>mall </a:t>
            </a:r>
            <a:r>
              <a:rPr lang="en-US" b="1" dirty="0">
                <a:solidFill>
                  <a:srgbClr val="C00000"/>
                </a:solidFill>
              </a:rPr>
              <a:t>E</a:t>
            </a:r>
            <a:r>
              <a:rPr lang="en-US" dirty="0"/>
              <a:t>lephants</a:t>
            </a:r>
          </a:p>
          <a:p>
            <a:r>
              <a:rPr lang="en-US" dirty="0"/>
              <a:t>Keyword method</a:t>
            </a:r>
          </a:p>
          <a:p>
            <a:r>
              <a:rPr lang="en-US" dirty="0"/>
              <a:t>Chunking</a:t>
            </a:r>
          </a:p>
          <a:p>
            <a:r>
              <a:rPr lang="en-US" dirty="0"/>
              <a:t>Rhyme</a:t>
            </a:r>
          </a:p>
          <a:p>
            <a:r>
              <a:rPr lang="en-US" dirty="0"/>
              <a:t>Mind-maps</a:t>
            </a:r>
          </a:p>
        </p:txBody>
      </p:sp>
    </p:spTree>
    <p:extLst>
      <p:ext uri="{BB962C8B-B14F-4D97-AF65-F5344CB8AC3E}">
        <p14:creationId xmlns:p14="http://schemas.microsoft.com/office/powerpoint/2010/main" val="6841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Box 39"/>
          <p:cNvSpPr txBox="1"/>
          <p:nvPr/>
        </p:nvSpPr>
        <p:spPr>
          <a:xfrm>
            <a:off x="1631504" y="332656"/>
            <a:ext cx="9144000" cy="523220"/>
          </a:xfrm>
          <a:prstGeom prst="rect">
            <a:avLst/>
          </a:prstGeom>
          <a:solidFill>
            <a:schemeClr val="bg1"/>
          </a:solidFill>
        </p:spPr>
        <p:txBody>
          <a:bodyPr wrap="square" rtlCol="0">
            <a:spAutoFit/>
          </a:bodyPr>
          <a:lstStyle/>
          <a:p>
            <a:pPr algn="ctr"/>
            <a:r>
              <a:rPr lang="en-GB" sz="2800" b="1" dirty="0"/>
              <a:t>What can we accommodate?</a:t>
            </a:r>
          </a:p>
        </p:txBody>
      </p:sp>
      <p:sp>
        <p:nvSpPr>
          <p:cNvPr id="2" name="Oval 1"/>
          <p:cNvSpPr/>
          <p:nvPr/>
        </p:nvSpPr>
        <p:spPr>
          <a:xfrm>
            <a:off x="5087888" y="2420888"/>
            <a:ext cx="3096344" cy="19442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a:solidFill>
                  <a:schemeClr val="tx1"/>
                </a:solidFill>
              </a:rPr>
              <a:t>Accommodations</a:t>
            </a:r>
          </a:p>
        </p:txBody>
      </p:sp>
      <p:sp>
        <p:nvSpPr>
          <p:cNvPr id="3" name="Rounded Rectangle 2"/>
          <p:cNvSpPr/>
          <p:nvPr/>
        </p:nvSpPr>
        <p:spPr>
          <a:xfrm>
            <a:off x="1991544" y="1340768"/>
            <a:ext cx="2592288" cy="1008112"/>
          </a:xfrm>
          <a:prstGeom prst="roundRect">
            <a:avLst/>
          </a:prstGeom>
          <a:solidFill>
            <a:schemeClr val="tx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Classroom management</a:t>
            </a:r>
          </a:p>
          <a:p>
            <a:pPr algn="ctr"/>
            <a:r>
              <a:rPr lang="en-US" dirty="0"/>
              <a:t>(</a:t>
            </a:r>
            <a:r>
              <a:rPr lang="en-US" dirty="0" err="1"/>
              <a:t>groupwork</a:t>
            </a:r>
            <a:r>
              <a:rPr lang="en-US" dirty="0"/>
              <a:t>, </a:t>
            </a:r>
            <a:r>
              <a:rPr lang="en-US" dirty="0" err="1"/>
              <a:t>pairwork</a:t>
            </a:r>
            <a:r>
              <a:rPr lang="en-US" dirty="0"/>
              <a:t>)</a:t>
            </a:r>
          </a:p>
        </p:txBody>
      </p:sp>
      <p:sp>
        <p:nvSpPr>
          <p:cNvPr id="18" name="Rounded Rectangle 17"/>
          <p:cNvSpPr/>
          <p:nvPr/>
        </p:nvSpPr>
        <p:spPr>
          <a:xfrm>
            <a:off x="1919536" y="3356992"/>
            <a:ext cx="2448272"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Environment </a:t>
            </a:r>
          </a:p>
          <a:p>
            <a:pPr algn="ctr"/>
            <a:r>
              <a:rPr lang="en-US" dirty="0"/>
              <a:t>(</a:t>
            </a:r>
            <a:r>
              <a:rPr lang="en-GB" dirty="0"/>
              <a:t>Light, temperature, seating arrangements</a:t>
            </a:r>
            <a:r>
              <a:rPr lang="en-US" dirty="0"/>
              <a:t>)</a:t>
            </a:r>
          </a:p>
        </p:txBody>
      </p:sp>
      <p:sp>
        <p:nvSpPr>
          <p:cNvPr id="19" name="Rounded Rectangle 18"/>
          <p:cNvSpPr/>
          <p:nvPr/>
        </p:nvSpPr>
        <p:spPr>
          <a:xfrm>
            <a:off x="1847528" y="5301208"/>
            <a:ext cx="2952328" cy="100811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Pacing </a:t>
            </a:r>
          </a:p>
          <a:p>
            <a:pPr algn="ctr"/>
            <a:r>
              <a:rPr lang="en-US" dirty="0"/>
              <a:t>(slow down, revise, recycle)</a:t>
            </a:r>
          </a:p>
        </p:txBody>
      </p:sp>
      <p:sp>
        <p:nvSpPr>
          <p:cNvPr id="20" name="Rounded Rectangle 19"/>
          <p:cNvSpPr/>
          <p:nvPr/>
        </p:nvSpPr>
        <p:spPr>
          <a:xfrm>
            <a:off x="7713051" y="4941168"/>
            <a:ext cx="2952328" cy="100811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Level of support </a:t>
            </a:r>
          </a:p>
          <a:p>
            <a:pPr algn="ctr"/>
            <a:r>
              <a:rPr lang="en-US" dirty="0"/>
              <a:t>(teacher, peers)</a:t>
            </a:r>
          </a:p>
        </p:txBody>
      </p:sp>
      <p:sp>
        <p:nvSpPr>
          <p:cNvPr id="23" name="Rounded Rectangle 22"/>
          <p:cNvSpPr/>
          <p:nvPr/>
        </p:nvSpPr>
        <p:spPr>
          <a:xfrm>
            <a:off x="7400032" y="1340768"/>
            <a:ext cx="3240360" cy="10081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Presentation and access to material</a:t>
            </a:r>
          </a:p>
          <a:p>
            <a:pPr algn="ctr"/>
            <a:r>
              <a:rPr lang="en-US" dirty="0"/>
              <a:t>(multiple channels, handouts)</a:t>
            </a:r>
          </a:p>
        </p:txBody>
      </p:sp>
      <p:cxnSp>
        <p:nvCxnSpPr>
          <p:cNvPr id="6" name="Straight Connector 5"/>
          <p:cNvCxnSpPr>
            <a:stCxn id="3" idx="3"/>
          </p:cNvCxnSpPr>
          <p:nvPr/>
        </p:nvCxnSpPr>
        <p:spPr>
          <a:xfrm>
            <a:off x="4583832" y="1844824"/>
            <a:ext cx="1296144" cy="72008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Connector 7"/>
          <p:cNvCxnSpPr>
            <a:stCxn id="23" idx="2"/>
          </p:cNvCxnSpPr>
          <p:nvPr/>
        </p:nvCxnSpPr>
        <p:spPr>
          <a:xfrm flipH="1">
            <a:off x="8112224" y="2348880"/>
            <a:ext cx="907988" cy="792088"/>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896200" y="4005064"/>
            <a:ext cx="504056" cy="864096"/>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4727848" y="4221088"/>
            <a:ext cx="1152128" cy="108012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24" name="Straight Connector 23"/>
          <p:cNvCxnSpPr>
            <a:endCxn id="18" idx="3"/>
          </p:cNvCxnSpPr>
          <p:nvPr/>
        </p:nvCxnSpPr>
        <p:spPr>
          <a:xfrm flipH="1">
            <a:off x="4367808" y="3789040"/>
            <a:ext cx="792088" cy="0"/>
          </a:xfrm>
          <a:prstGeom prst="line">
            <a:avLst/>
          </a:prstGeom>
          <a:ln>
            <a:prstDash val="sys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8042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P spid="19" grpId="0" animBg="1"/>
      <p:bldP spid="20"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51784" y="1268760"/>
            <a:ext cx="3672408" cy="3559696"/>
          </a:xfrm>
          <a:prstGeom prst="quad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buNone/>
            </a:pPr>
            <a:r>
              <a:rPr lang="en-US" sz="4000" b="1" dirty="0">
                <a:solidFill>
                  <a:srgbClr val="800000"/>
                </a:solidFill>
              </a:rPr>
              <a:t>D</a:t>
            </a:r>
            <a:r>
              <a:rPr lang="en-US" b="1" dirty="0">
                <a:solidFill>
                  <a:srgbClr val="000000"/>
                </a:solidFill>
              </a:rPr>
              <a:t>ifferentiate</a:t>
            </a:r>
          </a:p>
        </p:txBody>
      </p:sp>
      <p:sp>
        <p:nvSpPr>
          <p:cNvPr id="8" name="Rounded Rectangle 7"/>
          <p:cNvSpPr/>
          <p:nvPr/>
        </p:nvSpPr>
        <p:spPr>
          <a:xfrm>
            <a:off x="4727848" y="404664"/>
            <a:ext cx="2664296" cy="504056"/>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800" dirty="0">
                <a:ea typeface="ＭＳ 明朝"/>
                <a:cs typeface="Times New Roman"/>
              </a:rPr>
              <a:t>Content</a:t>
            </a:r>
            <a:endParaRPr lang="en-GB" sz="2800" dirty="0">
              <a:ea typeface="ＭＳ 明朝"/>
              <a:cs typeface="Times New Roman"/>
            </a:endParaRPr>
          </a:p>
        </p:txBody>
      </p:sp>
      <p:sp>
        <p:nvSpPr>
          <p:cNvPr id="9" name="Rounded Rectangle 8"/>
          <p:cNvSpPr/>
          <p:nvPr/>
        </p:nvSpPr>
        <p:spPr>
          <a:xfrm>
            <a:off x="4655840" y="5373216"/>
            <a:ext cx="2664296" cy="504056"/>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800" dirty="0">
                <a:ea typeface="ＭＳ 明朝"/>
                <a:cs typeface="Times New Roman"/>
              </a:rPr>
              <a:t>Environment</a:t>
            </a:r>
            <a:endParaRPr lang="en-GB" sz="2800" dirty="0">
              <a:ea typeface="ＭＳ 明朝"/>
              <a:cs typeface="Times New Roman"/>
            </a:endParaRPr>
          </a:p>
        </p:txBody>
      </p:sp>
      <p:sp>
        <p:nvSpPr>
          <p:cNvPr id="10" name="Rounded Rectangle 9"/>
          <p:cNvSpPr/>
          <p:nvPr/>
        </p:nvSpPr>
        <p:spPr>
          <a:xfrm>
            <a:off x="1703512" y="2636912"/>
            <a:ext cx="2376264" cy="504056"/>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800" dirty="0">
                <a:ea typeface="ＭＳ 明朝"/>
                <a:cs typeface="Times New Roman"/>
              </a:rPr>
              <a:t>Process</a:t>
            </a:r>
            <a:endParaRPr lang="en-GB" sz="2800" dirty="0">
              <a:ea typeface="ＭＳ 明朝"/>
              <a:cs typeface="Times New Roman"/>
            </a:endParaRPr>
          </a:p>
        </p:txBody>
      </p:sp>
      <p:sp>
        <p:nvSpPr>
          <p:cNvPr id="11" name="Rounded Rectangle 10"/>
          <p:cNvSpPr/>
          <p:nvPr/>
        </p:nvSpPr>
        <p:spPr>
          <a:xfrm>
            <a:off x="8040216" y="2708920"/>
            <a:ext cx="2376264" cy="504056"/>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800" dirty="0">
                <a:ea typeface="ＭＳ 明朝"/>
                <a:cs typeface="Times New Roman"/>
              </a:rPr>
              <a:t>Product</a:t>
            </a:r>
            <a:endParaRPr lang="en-GB" sz="2800" dirty="0">
              <a:ea typeface="ＭＳ 明朝"/>
              <a:cs typeface="Times New Roman"/>
            </a:endParaRPr>
          </a:p>
        </p:txBody>
      </p:sp>
    </p:spTree>
    <p:extLst>
      <p:ext uri="{BB962C8B-B14F-4D97-AF65-F5344CB8AC3E}">
        <p14:creationId xmlns:p14="http://schemas.microsoft.com/office/powerpoint/2010/main" val="74649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p>
            <a:r>
              <a:rPr lang="en-US" dirty="0">
                <a:latin typeface="Arial" charset="0"/>
                <a:ea typeface="Arial" charset="0"/>
                <a:cs typeface="Arial" charset="0"/>
              </a:rPr>
              <a:t>Differentiation within tasks</a:t>
            </a:r>
          </a:p>
        </p:txBody>
      </p:sp>
      <p:sp>
        <p:nvSpPr>
          <p:cNvPr id="3" name="Content Placeholder 2"/>
          <p:cNvSpPr>
            <a:spLocks noGrp="1"/>
          </p:cNvSpPr>
          <p:nvPr>
            <p:ph idx="1"/>
          </p:nvPr>
        </p:nvSpPr>
        <p:spPr>
          <a:solidFill>
            <a:schemeClr val="bg2"/>
          </a:solidFill>
        </p:spPr>
        <p:txBody>
          <a:bodyPr/>
          <a:lstStyle/>
          <a:p>
            <a:r>
              <a:rPr lang="en-US" dirty="0">
                <a:latin typeface="Arial" charset="0"/>
                <a:ea typeface="Arial" charset="0"/>
                <a:cs typeface="Arial" charset="0"/>
              </a:rPr>
              <a:t>Students complete only odd-numbered questions or specifically selected items </a:t>
            </a:r>
          </a:p>
          <a:p>
            <a:r>
              <a:rPr lang="en-US" dirty="0">
                <a:latin typeface="Arial" charset="0"/>
                <a:ea typeface="Arial" charset="0"/>
                <a:cs typeface="Arial" charset="0"/>
              </a:rPr>
              <a:t>Teacher provides responses to several items and the student completes the rest. </a:t>
            </a:r>
          </a:p>
          <a:p>
            <a:r>
              <a:rPr lang="en-US" dirty="0">
                <a:latin typeface="Arial" charset="0"/>
                <a:ea typeface="Arial" charset="0"/>
                <a:cs typeface="Arial" charset="0"/>
              </a:rPr>
              <a:t>Divide a worksheet into sections and student  does a specific section only</a:t>
            </a:r>
          </a:p>
          <a:p>
            <a:endParaRPr lang="en-US" dirty="0"/>
          </a:p>
        </p:txBody>
      </p:sp>
    </p:spTree>
    <p:extLst>
      <p:ext uri="{BB962C8B-B14F-4D97-AF65-F5344CB8AC3E}">
        <p14:creationId xmlns:p14="http://schemas.microsoft.com/office/powerpoint/2010/main" val="68850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8612" y="274638"/>
            <a:ext cx="10544175" cy="1426170"/>
          </a:xfrm>
          <a:solidFill>
            <a:schemeClr val="bg2"/>
          </a:solidFill>
        </p:spPr>
        <p:txBody>
          <a:bodyPr/>
          <a:lstStyle/>
          <a:p>
            <a:r>
              <a:rPr lang="en-US" dirty="0">
                <a:latin typeface="Arial" charset="0"/>
                <a:ea typeface="Arial" charset="0"/>
                <a:cs typeface="Arial" charset="0"/>
              </a:rPr>
              <a:t>Differentiation across tasks or task types</a:t>
            </a:r>
          </a:p>
        </p:txBody>
      </p:sp>
      <p:sp>
        <p:nvSpPr>
          <p:cNvPr id="3" name="Content Placeholder 2"/>
          <p:cNvSpPr>
            <a:spLocks noGrp="1"/>
          </p:cNvSpPr>
          <p:nvPr>
            <p:ph idx="1"/>
          </p:nvPr>
        </p:nvSpPr>
        <p:spPr>
          <a:xfrm>
            <a:off x="600075" y="2102730"/>
            <a:ext cx="6686550" cy="3921299"/>
          </a:xfrm>
          <a:solidFill>
            <a:schemeClr val="bg2"/>
          </a:solidFill>
        </p:spPr>
        <p:txBody>
          <a:bodyPr/>
          <a:lstStyle/>
          <a:p>
            <a:r>
              <a:rPr lang="en-US" dirty="0">
                <a:latin typeface="Arial" charset="0"/>
                <a:ea typeface="Arial" charset="0"/>
                <a:cs typeface="Arial" charset="0"/>
              </a:rPr>
              <a:t>Students listen to a text instead of/while reading it</a:t>
            </a:r>
          </a:p>
          <a:p>
            <a:r>
              <a:rPr lang="en-US" dirty="0">
                <a:latin typeface="Arial" charset="0"/>
                <a:ea typeface="Arial" charset="0"/>
                <a:cs typeface="Arial" charset="0"/>
              </a:rPr>
              <a:t>Students underline, match, select possible answers rather than writing down the answer</a:t>
            </a:r>
          </a:p>
          <a:p>
            <a:r>
              <a:rPr lang="en-US" dirty="0">
                <a:latin typeface="Arial" charset="0"/>
                <a:ea typeface="Arial" charset="0"/>
                <a:cs typeface="Arial" charset="0"/>
              </a:rPr>
              <a:t>Choice of presentation mode (e.g. spoken, written)</a:t>
            </a:r>
          </a:p>
          <a:p>
            <a:pPr marL="0" indent="0">
              <a:buNone/>
            </a:pPr>
            <a:endParaRPr lang="en-US" dirty="0"/>
          </a:p>
        </p:txBody>
      </p:sp>
      <p:pic>
        <p:nvPicPr>
          <p:cNvPr id="5" name="Picture 4"/>
          <p:cNvPicPr>
            <a:picLocks noChangeAspect="1"/>
          </p:cNvPicPr>
          <p:nvPr/>
        </p:nvPicPr>
        <p:blipFill>
          <a:blip r:embed="rId3"/>
          <a:stretch>
            <a:fillRect/>
          </a:stretch>
        </p:blipFill>
        <p:spPr>
          <a:xfrm>
            <a:off x="7440151" y="2996952"/>
            <a:ext cx="2843807" cy="2132856"/>
          </a:xfrm>
          <a:prstGeom prst="rect">
            <a:avLst/>
          </a:prstGeom>
        </p:spPr>
      </p:pic>
    </p:spTree>
    <p:extLst>
      <p:ext uri="{BB962C8B-B14F-4D97-AF65-F5344CB8AC3E}">
        <p14:creationId xmlns:p14="http://schemas.microsoft.com/office/powerpoint/2010/main" val="19332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620714"/>
            <a:ext cx="4625975"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1"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0126" y="764704"/>
            <a:ext cx="3863975" cy="240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diszlexiaszove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0" y="3573016"/>
            <a:ext cx="812800" cy="812800"/>
          </a:xfrm>
          <a:prstGeom prst="rect">
            <a:avLst/>
          </a:prstGeom>
        </p:spPr>
      </p:pic>
      <p:sp>
        <p:nvSpPr>
          <p:cNvPr id="3" name="TextBox 2"/>
          <p:cNvSpPr txBox="1"/>
          <p:nvPr/>
        </p:nvSpPr>
        <p:spPr>
          <a:xfrm>
            <a:off x="2423592" y="3645024"/>
            <a:ext cx="7992888" cy="3416320"/>
          </a:xfrm>
          <a:prstGeom prst="rect">
            <a:avLst/>
          </a:prstGeom>
          <a:noFill/>
        </p:spPr>
        <p:txBody>
          <a:bodyPr wrap="square" rtlCol="0">
            <a:spAutoFit/>
          </a:bodyPr>
          <a:lstStyle/>
          <a:p>
            <a:r>
              <a:rPr lang="en-US" dirty="0">
                <a:latin typeface="Calibri" charset="0"/>
                <a:ea typeface="ＭＳ Ｐゴシック" charset="0"/>
                <a:cs typeface="ＭＳ Ｐゴシック" charset="0"/>
              </a:rPr>
              <a:t>Dyslexia is like a 100 meter track race. In my lane I have hurdles but no one else does and it is unfair that I am the only one with hurdles. It’s hard. It’s like starting out, the gun shoots and then I take</a:t>
            </a:r>
            <a:r>
              <a:rPr lang="hu-HU" dirty="0">
                <a:latin typeface="Calibri" charset="0"/>
                <a:ea typeface="ＭＳ Ｐゴシック" charset="0"/>
                <a:cs typeface="ＭＳ Ｐゴシック" charset="0"/>
              </a:rPr>
              <a:t> off and start running like my other classmates.Because we have all had the same education how to run, I hit the first hurdle and fall flat on my face</a:t>
            </a:r>
            <a:r>
              <a:rPr lang="en-US" dirty="0">
                <a:latin typeface="Calibri" charset="0"/>
                <a:ea typeface="ＭＳ Ｐゴシック" charset="0"/>
                <a:cs typeface="ＭＳ Ｐゴシック" charset="0"/>
              </a:rPr>
              <a:t>. My parents and teachers are yelling at me at the sidelines, Try harder. The other kids are making it down the track. Okay, pulling myself up, I try running faster and fall even harder after hitting the next hurdle. Then someone takes the time to show me how to run hurdles. I can now catch up with my classmates. The key is that I have to do it differently, the way that works best for me. </a:t>
            </a:r>
          </a:p>
          <a:p>
            <a:endParaRPr lang="en-US" dirty="0">
              <a:latin typeface="Calibri"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48004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06"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0463" y="274638"/>
            <a:ext cx="7780337" cy="1426170"/>
          </a:xfrm>
          <a:solidFill>
            <a:schemeClr val="bg2"/>
          </a:solidFill>
        </p:spPr>
        <p:txBody>
          <a:bodyPr/>
          <a:lstStyle/>
          <a:p>
            <a:r>
              <a:rPr lang="en-US" dirty="0"/>
              <a:t>Multi-sensory teaching methods</a:t>
            </a:r>
          </a:p>
        </p:txBody>
      </p:sp>
      <p:pic>
        <p:nvPicPr>
          <p:cNvPr id="8" name="Content Placeholder 7"/>
          <p:cNvPicPr>
            <a:picLocks noGrp="1" noChangeAspect="1"/>
          </p:cNvPicPr>
          <p:nvPr>
            <p:ph idx="1"/>
          </p:nvPr>
        </p:nvPicPr>
        <p:blipFill>
          <a:blip r:embed="rId3"/>
          <a:srcRect l="827" r="827"/>
          <a:stretch>
            <a:fillRect/>
          </a:stretch>
        </p:blipFill>
        <p:spPr>
          <a:xfrm>
            <a:off x="7464152" y="1916832"/>
            <a:ext cx="2692132" cy="1368698"/>
          </a:xfrm>
        </p:spPr>
      </p:pic>
      <p:sp>
        <p:nvSpPr>
          <p:cNvPr id="6" name="Hexagon 5"/>
          <p:cNvSpPr/>
          <p:nvPr/>
        </p:nvSpPr>
        <p:spPr>
          <a:xfrm>
            <a:off x="4799856" y="2924944"/>
            <a:ext cx="3024336" cy="2304256"/>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solidFill>
                  <a:srgbClr val="000099"/>
                </a:solidFill>
              </a:rPr>
              <a:t>Using multiple sensory channels</a:t>
            </a:r>
          </a:p>
        </p:txBody>
      </p:sp>
      <p:pic>
        <p:nvPicPr>
          <p:cNvPr id="9" name="Picture 8"/>
          <p:cNvPicPr>
            <a:picLocks noChangeAspect="1"/>
          </p:cNvPicPr>
          <p:nvPr/>
        </p:nvPicPr>
        <p:blipFill>
          <a:blip r:embed="rId4"/>
          <a:stretch>
            <a:fillRect/>
          </a:stretch>
        </p:blipFill>
        <p:spPr>
          <a:xfrm>
            <a:off x="2639616" y="2132856"/>
            <a:ext cx="1772816" cy="1772816"/>
          </a:xfrm>
          <a:prstGeom prst="rect">
            <a:avLst/>
          </a:prstGeom>
        </p:spPr>
      </p:pic>
      <p:pic>
        <p:nvPicPr>
          <p:cNvPr id="10" name="Picture 9"/>
          <p:cNvPicPr>
            <a:picLocks noChangeAspect="1"/>
          </p:cNvPicPr>
          <p:nvPr/>
        </p:nvPicPr>
        <p:blipFill>
          <a:blip r:embed="rId5"/>
          <a:stretch>
            <a:fillRect/>
          </a:stretch>
        </p:blipFill>
        <p:spPr>
          <a:xfrm>
            <a:off x="8328249" y="3717032"/>
            <a:ext cx="1611593" cy="2348880"/>
          </a:xfrm>
          <a:prstGeom prst="rect">
            <a:avLst/>
          </a:prstGeom>
        </p:spPr>
      </p:pic>
      <p:pic>
        <p:nvPicPr>
          <p:cNvPr id="11" name="Picture 10"/>
          <p:cNvPicPr>
            <a:picLocks noChangeAspect="1"/>
          </p:cNvPicPr>
          <p:nvPr/>
        </p:nvPicPr>
        <p:blipFill>
          <a:blip r:embed="rId6"/>
          <a:stretch>
            <a:fillRect/>
          </a:stretch>
        </p:blipFill>
        <p:spPr>
          <a:xfrm>
            <a:off x="1847529" y="5013177"/>
            <a:ext cx="2311297" cy="1637927"/>
          </a:xfrm>
          <a:prstGeom prst="rect">
            <a:avLst/>
          </a:prstGeom>
        </p:spPr>
      </p:pic>
    </p:spTree>
    <p:extLst>
      <p:ext uri="{BB962C8B-B14F-4D97-AF65-F5344CB8AC3E}">
        <p14:creationId xmlns:p14="http://schemas.microsoft.com/office/powerpoint/2010/main" val="213078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74638"/>
            <a:ext cx="10629900" cy="1426170"/>
          </a:xfrm>
          <a:solidFill>
            <a:schemeClr val="bg2"/>
          </a:solidFill>
        </p:spPr>
        <p:txBody>
          <a:bodyPr/>
          <a:lstStyle/>
          <a:p>
            <a:r>
              <a:rPr lang="en-US" dirty="0">
                <a:latin typeface="Arial" charset="0"/>
                <a:ea typeface="Arial" charset="0"/>
                <a:cs typeface="Arial" charset="0"/>
              </a:rPr>
              <a:t>Components of multi-sensory teaching</a:t>
            </a:r>
          </a:p>
        </p:txBody>
      </p:sp>
      <p:sp>
        <p:nvSpPr>
          <p:cNvPr id="6" name="Hexagon 5"/>
          <p:cNvSpPr/>
          <p:nvPr/>
        </p:nvSpPr>
        <p:spPr>
          <a:xfrm>
            <a:off x="1847528" y="3140968"/>
            <a:ext cx="3024336" cy="230425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Highly structured (from simple to complex)</a:t>
            </a:r>
          </a:p>
        </p:txBody>
      </p:sp>
      <p:sp>
        <p:nvSpPr>
          <p:cNvPr id="12" name="Hexagon 11"/>
          <p:cNvSpPr/>
          <p:nvPr/>
        </p:nvSpPr>
        <p:spPr>
          <a:xfrm>
            <a:off x="4727848" y="1772816"/>
            <a:ext cx="3024336" cy="230425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Small, cumulative steps</a:t>
            </a:r>
          </a:p>
        </p:txBody>
      </p:sp>
      <p:sp>
        <p:nvSpPr>
          <p:cNvPr id="13" name="Hexagon 12"/>
          <p:cNvSpPr/>
          <p:nvPr/>
        </p:nvSpPr>
        <p:spPr>
          <a:xfrm>
            <a:off x="4799856" y="4293096"/>
            <a:ext cx="3024336" cy="230425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Frequent revision, practice</a:t>
            </a:r>
          </a:p>
        </p:txBody>
      </p:sp>
      <p:sp>
        <p:nvSpPr>
          <p:cNvPr id="14" name="Hexagon 13"/>
          <p:cNvSpPr/>
          <p:nvPr/>
        </p:nvSpPr>
        <p:spPr>
          <a:xfrm>
            <a:off x="7644160" y="2924944"/>
            <a:ext cx="3024336" cy="2304256"/>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Direct, explicit teaching</a:t>
            </a:r>
          </a:p>
        </p:txBody>
      </p:sp>
    </p:spTree>
    <p:extLst>
      <p:ext uri="{BB962C8B-B14F-4D97-AF65-F5344CB8AC3E}">
        <p14:creationId xmlns:p14="http://schemas.microsoft.com/office/powerpoint/2010/main" val="48932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p:txBody>
          <a:bodyPr/>
          <a:lstStyle/>
          <a:p>
            <a:pPr>
              <a:buNone/>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cs typeface="Arial"/>
                <a:hlinkClick r:id="rId2"/>
              </a:rPr>
              <a:t>www.dystefl.eu</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cs typeface="Arial"/>
            </a:endParaRPr>
          </a:p>
          <a:p>
            <a:pPr>
              <a:buNone/>
            </a:pP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cs typeface="Arial"/>
            </a:endParaRPr>
          </a:p>
        </p:txBody>
      </p:sp>
      <p:pic>
        <p:nvPicPr>
          <p:cNvPr id="4" name="Picture 3" descr="dystefl.tiff"/>
          <p:cNvPicPr>
            <a:picLocks noChangeAspect="1"/>
          </p:cNvPicPr>
          <p:nvPr/>
        </p:nvPicPr>
        <p:blipFill>
          <a:blip r:embed="rId3"/>
          <a:stretch>
            <a:fillRect/>
          </a:stretch>
        </p:blipFill>
        <p:spPr>
          <a:xfrm>
            <a:off x="0" y="2557463"/>
            <a:ext cx="4936100" cy="3211512"/>
          </a:xfrm>
          <a:prstGeom prst="rect">
            <a:avLst/>
          </a:prstGeom>
        </p:spPr>
      </p:pic>
      <p:pic>
        <p:nvPicPr>
          <p:cNvPr id="5" name="Picture 4"/>
          <p:cNvPicPr>
            <a:picLocks noChangeAspect="1"/>
          </p:cNvPicPr>
          <p:nvPr/>
        </p:nvPicPr>
        <p:blipFill>
          <a:blip r:embed="rId4"/>
          <a:stretch>
            <a:fillRect/>
          </a:stretch>
        </p:blipFill>
        <p:spPr>
          <a:xfrm>
            <a:off x="5632309" y="1825625"/>
            <a:ext cx="3330087" cy="3579844"/>
          </a:xfrm>
          <a:prstGeom prst="rect">
            <a:avLst/>
          </a:prstGeom>
        </p:spPr>
      </p:pic>
      <p:pic>
        <p:nvPicPr>
          <p:cNvPr id="6" name="Picture 2" descr="he Second Language Learning Processes of Students with Specific Learning Difficult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9228" y="1825625"/>
            <a:ext cx="2659334" cy="399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pPr algn="ctr"/>
            <a:r>
              <a:rPr lang="en-US" dirty="0"/>
              <a:t>RULADA</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71750" y="2465387"/>
            <a:ext cx="5851525" cy="3214688"/>
          </a:xfrm>
        </p:spPr>
      </p:pic>
    </p:spTree>
    <p:extLst>
      <p:ext uri="{BB962C8B-B14F-4D97-AF65-F5344CB8AC3E}">
        <p14:creationId xmlns:p14="http://schemas.microsoft.com/office/powerpoint/2010/main" val="193663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524000" y="356659"/>
            <a:ext cx="9144000" cy="523220"/>
          </a:xfrm>
          <a:prstGeom prst="rect">
            <a:avLst/>
          </a:prstGeom>
          <a:solidFill>
            <a:schemeClr val="bg1"/>
          </a:solidFill>
        </p:spPr>
        <p:txBody>
          <a:bodyPr wrap="square" rtlCol="0">
            <a:spAutoFit/>
          </a:bodyPr>
          <a:lstStyle/>
          <a:p>
            <a:pPr algn="ctr"/>
            <a:r>
              <a:rPr lang="en-GB" sz="2800" b="1" dirty="0"/>
              <a:t>Six key elements of inclusive language teaching</a:t>
            </a:r>
          </a:p>
        </p:txBody>
      </p:sp>
      <p:graphicFrame>
        <p:nvGraphicFramePr>
          <p:cNvPr id="2" name="Diagram 1"/>
          <p:cNvGraphicFramePr/>
          <p:nvPr>
            <p:extLst>
              <p:ext uri="{D42A27DB-BD31-4B8C-83A1-F6EECF244321}">
                <p14:modId xmlns:p14="http://schemas.microsoft.com/office/powerpoint/2010/main" val="514793216"/>
              </p:ext>
            </p:extLst>
          </p:nvPr>
        </p:nvGraphicFramePr>
        <p:xfrm>
          <a:off x="1544537" y="1153320"/>
          <a:ext cx="10214075" cy="5675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051" y="2843212"/>
            <a:ext cx="3369322" cy="1851025"/>
          </a:xfrm>
          <a:prstGeom prst="rect">
            <a:avLst/>
          </a:prstGeom>
        </p:spPr>
      </p:pic>
    </p:spTree>
    <p:extLst>
      <p:ext uri="{BB962C8B-B14F-4D97-AF65-F5344CB8AC3E}">
        <p14:creationId xmlns:p14="http://schemas.microsoft.com/office/powerpoint/2010/main" val="13633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3949025-FFDB-384F-AE79-8FD7FC7F54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C33454F-1E53-274E-A17F-F82631EF5B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81DD25E-0723-FF47-9B50-BA79B62A01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5684F407-D030-D248-8C4A-46EDDC27F7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E834044-535A-E847-86DB-671967EAB2F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EA771604-D3B9-984E-9630-58290BB5F07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sz="3600" dirty="0">
                <a:latin typeface="Arial" charset="0"/>
                <a:ea typeface="Arial" charset="0"/>
                <a:cs typeface="Arial" charset="0"/>
              </a:rPr>
              <a:t>What type of learning difficulties are there?</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7981925"/>
              </p:ext>
            </p:extLst>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80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51F7A29-4616-CE4F-B1D0-39709C11D28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B16D567-CF37-DB40-B012-CDF422F9C8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3079E5D-8797-C741-84E0-4CB5E47D4D1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8155DD6-9718-E54D-ADFB-DEB98BA736B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3C4EB22-A45A-524D-850C-8CD2BB6B7D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6152" y="29185"/>
            <a:ext cx="10515600" cy="1325563"/>
          </a:xfrm>
        </p:spPr>
        <p:txBody>
          <a:bodyPr/>
          <a:lstStyle/>
          <a:p>
            <a:pPr algn="ctr"/>
            <a:r>
              <a:rPr lang="en-US" dirty="0">
                <a:latin typeface="Arial" charset="0"/>
                <a:ea typeface="Arial" charset="0"/>
                <a:cs typeface="Arial" charset="0"/>
              </a:rPr>
              <a:t>Specific learning difficulties</a:t>
            </a:r>
          </a:p>
        </p:txBody>
      </p:sp>
      <p:sp>
        <p:nvSpPr>
          <p:cNvPr id="4" name="Oval 3"/>
          <p:cNvSpPr/>
          <p:nvPr/>
        </p:nvSpPr>
        <p:spPr>
          <a:xfrm>
            <a:off x="4079776" y="1268760"/>
            <a:ext cx="2160240" cy="15121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charset="0"/>
                <a:ea typeface="Arial" charset="0"/>
                <a:cs typeface="Arial" charset="0"/>
              </a:rPr>
              <a:t>Dyslexia</a:t>
            </a:r>
          </a:p>
        </p:txBody>
      </p:sp>
      <p:sp>
        <p:nvSpPr>
          <p:cNvPr id="5" name="Oval 4"/>
          <p:cNvSpPr/>
          <p:nvPr/>
        </p:nvSpPr>
        <p:spPr>
          <a:xfrm>
            <a:off x="5663952" y="1340768"/>
            <a:ext cx="2232248" cy="14401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Arial" charset="0"/>
                <a:ea typeface="Arial" charset="0"/>
                <a:cs typeface="Arial" charset="0"/>
              </a:rPr>
              <a:t>Dyscalculia</a:t>
            </a:r>
          </a:p>
        </p:txBody>
      </p:sp>
      <p:sp>
        <p:nvSpPr>
          <p:cNvPr id="6" name="Oval 5"/>
          <p:cNvSpPr/>
          <p:nvPr/>
        </p:nvSpPr>
        <p:spPr>
          <a:xfrm>
            <a:off x="5735960" y="2564904"/>
            <a:ext cx="2160240" cy="151216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latin typeface="Arial" charset="0"/>
                <a:ea typeface="Arial" charset="0"/>
                <a:cs typeface="Arial" charset="0"/>
              </a:rPr>
              <a:t>Dyspraxia</a:t>
            </a:r>
          </a:p>
        </p:txBody>
      </p:sp>
      <p:sp>
        <p:nvSpPr>
          <p:cNvPr id="7" name="Oval 6"/>
          <p:cNvSpPr/>
          <p:nvPr/>
        </p:nvSpPr>
        <p:spPr>
          <a:xfrm>
            <a:off x="4079776" y="2780928"/>
            <a:ext cx="2160240" cy="151216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Arial" charset="0"/>
                <a:ea typeface="Arial" charset="0"/>
                <a:cs typeface="Arial" charset="0"/>
              </a:rPr>
              <a:t>ADHD</a:t>
            </a:r>
          </a:p>
        </p:txBody>
      </p:sp>
      <p:sp>
        <p:nvSpPr>
          <p:cNvPr id="8" name="Oval 7"/>
          <p:cNvSpPr/>
          <p:nvPr/>
        </p:nvSpPr>
        <p:spPr>
          <a:xfrm>
            <a:off x="2351584" y="1916832"/>
            <a:ext cx="2448272" cy="151216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latin typeface="Arial" charset="0"/>
                <a:ea typeface="Arial" charset="0"/>
                <a:cs typeface="Arial" charset="0"/>
              </a:rPr>
              <a:t>Dysgraphia</a:t>
            </a:r>
          </a:p>
        </p:txBody>
      </p:sp>
      <p:sp>
        <p:nvSpPr>
          <p:cNvPr id="10" name="TextBox 9"/>
          <p:cNvSpPr txBox="1"/>
          <p:nvPr/>
        </p:nvSpPr>
        <p:spPr>
          <a:xfrm>
            <a:off x="1981200" y="4490815"/>
            <a:ext cx="8352928" cy="2246769"/>
          </a:xfrm>
          <a:prstGeom prst="rect">
            <a:avLst/>
          </a:prstGeom>
          <a:solidFill>
            <a:schemeClr val="bg2"/>
          </a:solidFill>
        </p:spPr>
        <p:txBody>
          <a:bodyPr wrap="square" rtlCol="0">
            <a:spAutoFit/>
          </a:bodyPr>
          <a:lstStyle/>
          <a:p>
            <a:pPr marL="457200" indent="-457200">
              <a:buFont typeface="Arial" charset="0"/>
              <a:buChar char="•"/>
            </a:pPr>
            <a:r>
              <a:rPr lang="en-US" sz="2800" dirty="0"/>
              <a:t>Learning difficulties overlap.</a:t>
            </a:r>
          </a:p>
          <a:p>
            <a:pPr marL="457200" indent="-457200">
              <a:buFont typeface="Arial" charset="0"/>
              <a:buChar char="•"/>
            </a:pPr>
            <a:r>
              <a:rPr lang="en-US" sz="2800" dirty="0"/>
              <a:t>Learning difficulties are placed on a continuum: there are no clear cut-off points.</a:t>
            </a:r>
          </a:p>
          <a:p>
            <a:pPr marL="457200" indent="-457200">
              <a:buFont typeface="Arial" charset="0"/>
              <a:buChar char="•"/>
            </a:pPr>
            <a:r>
              <a:rPr lang="en-US" sz="2800" dirty="0"/>
              <a:t>Learning difficulties have different degrees of severity.</a:t>
            </a:r>
          </a:p>
        </p:txBody>
      </p:sp>
    </p:spTree>
    <p:extLst>
      <p:ext uri="{BB962C8B-B14F-4D97-AF65-F5344CB8AC3E}">
        <p14:creationId xmlns:p14="http://schemas.microsoft.com/office/powerpoint/2010/main" val="14409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Causes of learning difficulties</a:t>
            </a:r>
          </a:p>
        </p:txBody>
      </p:sp>
      <p:graphicFrame>
        <p:nvGraphicFramePr>
          <p:cNvPr id="4" name="Content Placeholder 3"/>
          <p:cNvGraphicFramePr>
            <a:graphicFrameLocks noGrp="1"/>
          </p:cNvGraphicFramePr>
          <p:nvPr>
            <p:ph idx="1"/>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4424" y="5207486"/>
            <a:ext cx="1800200" cy="119966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7529" y="1600200"/>
            <a:ext cx="2046577" cy="136385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36768" y="1713984"/>
            <a:ext cx="1907704" cy="1268325"/>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9464" y="5207485"/>
            <a:ext cx="2051720" cy="1397734"/>
          </a:xfrm>
          <a:prstGeom prst="rect">
            <a:avLst/>
          </a:prstGeom>
        </p:spPr>
      </p:pic>
    </p:spTree>
    <p:extLst>
      <p:ext uri="{BB962C8B-B14F-4D97-AF65-F5344CB8AC3E}">
        <p14:creationId xmlns:p14="http://schemas.microsoft.com/office/powerpoint/2010/main" val="109082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3B6EC95-61DB-F24B-B0C6-77A2B97B0C6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BA9E729-51B9-7C40-89D3-9CB9FC41894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8B1A1CA-F051-3345-8C3A-4C88E4E9D8B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E5816EE-D081-AF47-AB26-9660E85C11F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0295B93-628F-914D-AC91-8F040598794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CE1F47C-9568-FE4E-8532-A2626343ECF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4ECFA45-9255-E94E-9551-C76D084880C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D643CD6-C14C-634D-8136-5A45FE3B7CF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E489EA91-730C-BA48-B99A-9231A6D46F0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Link between first and second language difficulties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8624268"/>
              </p:ext>
            </p:extLst>
          </p:nvPr>
        </p:nvGraphicFramePr>
        <p:xfrm>
          <a:off x="1524000" y="2060848"/>
          <a:ext cx="4283968" cy="381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384032" y="3069530"/>
            <a:ext cx="223224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err="1">
                <a:latin typeface="Arial" charset="0"/>
                <a:ea typeface="Arial" charset="0"/>
                <a:cs typeface="Arial" charset="0"/>
              </a:rPr>
              <a:t>SpLDs</a:t>
            </a:r>
            <a:endParaRPr lang="en-US" dirty="0">
              <a:latin typeface="Arial" charset="0"/>
              <a:ea typeface="Arial" charset="0"/>
              <a:cs typeface="Arial" charset="0"/>
            </a:endParaRPr>
          </a:p>
        </p:txBody>
      </p:sp>
      <p:sp>
        <p:nvSpPr>
          <p:cNvPr id="5" name="Oval 4"/>
          <p:cNvSpPr/>
          <p:nvPr/>
        </p:nvSpPr>
        <p:spPr>
          <a:xfrm>
            <a:off x="7608168" y="3069530"/>
            <a:ext cx="2232248" cy="1800200"/>
          </a:xfrm>
          <a:prstGeom prst="ellipse">
            <a:avLst/>
          </a:prstGeom>
          <a:solidFill>
            <a:schemeClr val="dk1">
              <a:alpha val="56000"/>
            </a:schemeClr>
          </a:solidFill>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charset="0"/>
                <a:ea typeface="Arial" charset="0"/>
                <a:cs typeface="Arial" charset="0"/>
              </a:rPr>
              <a:t>L2 learning difficulties</a:t>
            </a:r>
          </a:p>
        </p:txBody>
      </p:sp>
      <p:sp>
        <p:nvSpPr>
          <p:cNvPr id="6" name="TextBox 5"/>
          <p:cNvSpPr txBox="1"/>
          <p:nvPr/>
        </p:nvSpPr>
        <p:spPr>
          <a:xfrm>
            <a:off x="2593268" y="5879976"/>
            <a:ext cx="8229600" cy="923330"/>
          </a:xfrm>
          <a:prstGeom prst="rect">
            <a:avLst/>
          </a:prstGeom>
          <a:solidFill>
            <a:schemeClr val="bg2"/>
          </a:solidFill>
        </p:spPr>
        <p:txBody>
          <a:bodyPr wrap="square" rtlCol="0">
            <a:spAutoFit/>
          </a:bodyPr>
          <a:lstStyle/>
          <a:p>
            <a:pPr marL="285750" indent="-285750">
              <a:buFont typeface="Arial" charset="0"/>
              <a:buChar char="•"/>
            </a:pPr>
            <a:r>
              <a:rPr lang="en-US" dirty="0"/>
              <a:t>Not every student with an </a:t>
            </a:r>
            <a:r>
              <a:rPr lang="en-US" dirty="0" err="1"/>
              <a:t>SpLD</a:t>
            </a:r>
            <a:r>
              <a:rPr lang="en-US" dirty="0"/>
              <a:t> will necessarily have difficulties in L2 learning. </a:t>
            </a:r>
          </a:p>
          <a:p>
            <a:pPr marL="285750" indent="-285750">
              <a:buFont typeface="Arial" charset="0"/>
              <a:buChar char="•"/>
            </a:pPr>
            <a:r>
              <a:rPr lang="en-US" dirty="0"/>
              <a:t>Not everyone who is struggling to learn an L2 has an </a:t>
            </a:r>
            <a:r>
              <a:rPr lang="en-US" dirty="0" err="1"/>
              <a:t>SpLD</a:t>
            </a:r>
            <a:r>
              <a:rPr lang="en-US" dirty="0"/>
              <a:t>.</a:t>
            </a:r>
          </a:p>
          <a:p>
            <a:endParaRPr lang="en-US" dirty="0"/>
          </a:p>
        </p:txBody>
      </p:sp>
    </p:spTree>
    <p:extLst>
      <p:ext uri="{BB962C8B-B14F-4D97-AF65-F5344CB8AC3E}">
        <p14:creationId xmlns:p14="http://schemas.microsoft.com/office/powerpoint/2010/main" val="9308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Reading difficulties in L2</a:t>
            </a:r>
          </a:p>
        </p:txBody>
      </p:sp>
      <p:graphicFrame>
        <p:nvGraphicFramePr>
          <p:cNvPr id="5" name="Content Placeholder 4"/>
          <p:cNvGraphicFramePr>
            <a:graphicFrameLocks noGrp="1"/>
          </p:cNvGraphicFramePr>
          <p:nvPr>
            <p:ph idx="1"/>
          </p:nvPr>
        </p:nvGraphicFramePr>
        <p:xfrm>
          <a:off x="1966913" y="1443037"/>
          <a:ext cx="8229600" cy="348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0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34D439E-5A07-2F41-ADEA-C5D4AB63134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1EBED3D-4759-AF48-96EC-51AAE7C28E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D347C2F-1AE9-A645-B202-6DD07EC40A0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356FA7B-0211-0147-AC66-F2331C037C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6538</TotalTime>
  <Words>1324</Words>
  <Application>Microsoft Office PowerPoint</Application>
  <PresentationFormat>Widescreen</PresentationFormat>
  <Paragraphs>183</Paragraphs>
  <Slides>22</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Garamond</vt:lpstr>
      <vt:lpstr>Office Theme</vt:lpstr>
      <vt:lpstr>Methodological considerations for teaching languages to dyslexic students</vt:lpstr>
      <vt:lpstr>PowerPoint Presentation</vt:lpstr>
      <vt:lpstr>RULADA</vt:lpstr>
      <vt:lpstr>PowerPoint Presentation</vt:lpstr>
      <vt:lpstr>What type of learning difficulties are there? </vt:lpstr>
      <vt:lpstr>Specific learning difficulties</vt:lpstr>
      <vt:lpstr>Causes of learning difficulties</vt:lpstr>
      <vt:lpstr>Link between first and second language difficulties</vt:lpstr>
      <vt:lpstr>Reading difficulties in L2</vt:lpstr>
      <vt:lpstr>Writing difficulties in L2</vt:lpstr>
      <vt:lpstr>Difficulties with  L2 listening and speaking</vt:lpstr>
      <vt:lpstr>Difficulties with  L2 vocabulary</vt:lpstr>
      <vt:lpstr>PowerPoint Presentation</vt:lpstr>
      <vt:lpstr>Learning strategies</vt:lpstr>
      <vt:lpstr>Memory techniques</vt:lpstr>
      <vt:lpstr>PowerPoint Presentation</vt:lpstr>
      <vt:lpstr>PowerPoint Presentation</vt:lpstr>
      <vt:lpstr>Differentiation within tasks</vt:lpstr>
      <vt:lpstr>Differentiation across tasks or task types</vt:lpstr>
      <vt:lpstr>Multi-sensory teaching methods</vt:lpstr>
      <vt:lpstr>Components of multi-sensory teaching</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learning processes of students with specific learning difficulties</dc:title>
  <dc:creator>Kormos, Judit</dc:creator>
  <cp:lastModifiedBy>Ted Bailey</cp:lastModifiedBy>
  <cp:revision>90</cp:revision>
  <dcterms:created xsi:type="dcterms:W3CDTF">2017-06-10T12:51:22Z</dcterms:created>
  <dcterms:modified xsi:type="dcterms:W3CDTF">2021-01-22T20:38:20Z</dcterms:modified>
</cp:coreProperties>
</file>