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9" r:id="rId2"/>
    <p:sldId id="265" r:id="rId3"/>
    <p:sldId id="261" r:id="rId4"/>
    <p:sldId id="268" r:id="rId5"/>
    <p:sldId id="264" r:id="rId6"/>
    <p:sldId id="266" r:id="rId7"/>
    <p:sldId id="276" r:id="rId8"/>
    <p:sldId id="278" r:id="rId9"/>
    <p:sldId id="279" r:id="rId10"/>
    <p:sldId id="280" r:id="rId11"/>
    <p:sldId id="281" r:id="rId12"/>
    <p:sldId id="274" r:id="rId13"/>
    <p:sldId id="284" r:id="rId14"/>
    <p:sldId id="285" r:id="rId15"/>
    <p:sldId id="286" r:id="rId16"/>
    <p:sldId id="287" r:id="rId17"/>
    <p:sldId id="289" r:id="rId18"/>
    <p:sldId id="291" r:id="rId19"/>
    <p:sldId id="294" r:id="rId20"/>
    <p:sldId id="292" r:id="rId21"/>
    <p:sldId id="296" r:id="rId22"/>
    <p:sldId id="297" r:id="rId23"/>
    <p:sldId id="298" r:id="rId24"/>
    <p:sldId id="299" r:id="rId25"/>
    <p:sldId id="300" r:id="rId26"/>
    <p:sldId id="301" r:id="rId2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FBC0D8-90B9-F843-A470-F0672F94CFEE}" type="doc">
      <dgm:prSet loTypeId="urn:microsoft.com/office/officeart/2005/8/layout/matrix1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09FEA0E-929F-554D-96B2-560984D9BAE7}">
      <dgm:prSet phldrT="[Text]" custT="1"/>
      <dgm:spPr/>
      <dgm:t>
        <a:bodyPr/>
        <a:lstStyle/>
        <a:p>
          <a:r>
            <a:rPr lang="en-US" sz="2400" b="1" dirty="0">
              <a:latin typeface="Arial" charset="0"/>
              <a:ea typeface="Arial" charset="0"/>
              <a:cs typeface="Arial" charset="0"/>
            </a:rPr>
            <a:t>Specific</a:t>
          </a:r>
          <a:r>
            <a:rPr lang="cs-CZ" sz="2400" b="1" dirty="0" err="1">
              <a:latin typeface="Arial" charset="0"/>
              <a:ea typeface="Arial" charset="0"/>
              <a:cs typeface="Arial" charset="0"/>
            </a:rPr>
            <a:t>ké</a:t>
          </a:r>
          <a:r>
            <a:rPr lang="cs-CZ" sz="2400" b="1" dirty="0">
              <a:latin typeface="Arial" charset="0"/>
              <a:ea typeface="Arial" charset="0"/>
              <a:cs typeface="Arial" charset="0"/>
            </a:rPr>
            <a:t> poruchy učení</a:t>
          </a:r>
          <a:endParaRPr lang="en-US" sz="2400" b="1" dirty="0">
            <a:latin typeface="Arial" charset="0"/>
            <a:ea typeface="Arial" charset="0"/>
            <a:cs typeface="Arial" charset="0"/>
          </a:endParaRPr>
        </a:p>
      </dgm:t>
    </dgm:pt>
    <dgm:pt modelId="{7ECBA3AF-07FE-6B4F-A6AB-1A5DE5348066}" type="parTrans" cxnId="{690B65FB-DC7F-3D4B-980B-5CA93C6E57A9}">
      <dgm:prSet/>
      <dgm:spPr/>
      <dgm:t>
        <a:bodyPr/>
        <a:lstStyle/>
        <a:p>
          <a:endParaRPr lang="en-US"/>
        </a:p>
      </dgm:t>
    </dgm:pt>
    <dgm:pt modelId="{D2DF044E-7589-3B4B-A33B-E4B5FA7C37AE}" type="sibTrans" cxnId="{690B65FB-DC7F-3D4B-980B-5CA93C6E57A9}">
      <dgm:prSet/>
      <dgm:spPr/>
      <dgm:t>
        <a:bodyPr/>
        <a:lstStyle/>
        <a:p>
          <a:endParaRPr lang="en-US"/>
        </a:p>
      </dgm:t>
    </dgm:pt>
    <dgm:pt modelId="{B2EF2E03-3939-2D48-87CC-3C9FDEF833DD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Arial" charset="0"/>
              <a:ea typeface="Arial" charset="0"/>
              <a:cs typeface="Arial" charset="0"/>
            </a:rPr>
            <a:t>Dyslexi</a:t>
          </a:r>
          <a:r>
            <a:rPr lang="cs-CZ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rPr>
            <a:t>e</a:t>
          </a:r>
        </a:p>
      </dgm:t>
    </dgm:pt>
    <dgm:pt modelId="{62EC1F05-93F3-AD49-AC3E-AE7752B76ED9}" type="parTrans" cxnId="{B066308C-BF9F-794E-8123-BC6049A403DE}">
      <dgm:prSet/>
      <dgm:spPr/>
      <dgm:t>
        <a:bodyPr/>
        <a:lstStyle/>
        <a:p>
          <a:endParaRPr lang="en-US"/>
        </a:p>
      </dgm:t>
    </dgm:pt>
    <dgm:pt modelId="{046A1861-5F45-FF46-B8F3-27C1D41E05AB}" type="sibTrans" cxnId="{B066308C-BF9F-794E-8123-BC6049A403DE}">
      <dgm:prSet/>
      <dgm:spPr/>
      <dgm:t>
        <a:bodyPr/>
        <a:lstStyle/>
        <a:p>
          <a:endParaRPr lang="en-US"/>
        </a:p>
      </dgm:t>
    </dgm:pt>
    <dgm:pt modelId="{266A7CD5-6045-DA46-93E0-9208E60F4B44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Arial" charset="0"/>
              <a:ea typeface="Arial" charset="0"/>
              <a:cs typeface="Arial" charset="0"/>
            </a:rPr>
            <a:t>Dyspraxi</a:t>
          </a:r>
          <a:r>
            <a:rPr lang="cs-CZ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rPr>
            <a:t>e</a:t>
          </a:r>
          <a:r>
            <a: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rPr>
            <a:t> (</a:t>
          </a:r>
          <a:r>
            <a:rPr lang="cs-CZ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rPr>
            <a:t>jemná a hrubá motorická koordinace)</a:t>
          </a:r>
          <a:endParaRPr lang="en-US" dirty="0">
            <a:solidFill>
              <a:srgbClr val="000000"/>
            </a:solidFill>
            <a:latin typeface="Arial" charset="0"/>
            <a:ea typeface="Arial" charset="0"/>
            <a:cs typeface="Arial" charset="0"/>
          </a:endParaRPr>
        </a:p>
        <a:p>
          <a:r>
            <a:rPr lang="en-US" dirty="0" err="1">
              <a:solidFill>
                <a:srgbClr val="000000"/>
              </a:solidFill>
              <a:latin typeface="Arial" charset="0"/>
              <a:ea typeface="Arial" charset="0"/>
              <a:cs typeface="Arial" charset="0"/>
            </a:rPr>
            <a:t>Dysgra</a:t>
          </a:r>
          <a:r>
            <a:rPr lang="cs-CZ" dirty="0" err="1">
              <a:solidFill>
                <a:srgbClr val="000000"/>
              </a:solidFill>
              <a:latin typeface="Arial" charset="0"/>
              <a:ea typeface="Arial" charset="0"/>
              <a:cs typeface="Arial" charset="0"/>
            </a:rPr>
            <a:t>fie</a:t>
          </a:r>
          <a:r>
            <a:rPr lang="cs-CZ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rPr>
            <a:t>/ dysortografie</a:t>
          </a:r>
          <a:r>
            <a: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rPr>
            <a:t> (</a:t>
          </a:r>
          <a:r>
            <a:rPr lang="cs-CZ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rPr>
            <a:t>psaní, pravopis</a:t>
          </a:r>
          <a:r>
            <a: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rPr>
            <a:t>)</a:t>
          </a:r>
          <a:endParaRPr lang="cs-CZ" dirty="0">
            <a:solidFill>
              <a:srgbClr val="000000"/>
            </a:solidFill>
            <a:latin typeface="Arial" charset="0"/>
            <a:ea typeface="Arial" charset="0"/>
            <a:cs typeface="Arial" charset="0"/>
          </a:endParaRPr>
        </a:p>
      </dgm:t>
    </dgm:pt>
    <dgm:pt modelId="{DC73577F-D837-4745-BF62-0461B4190643}" type="parTrans" cxnId="{6D142F64-C4C3-8640-B298-ECEEB5EBF58A}">
      <dgm:prSet/>
      <dgm:spPr/>
      <dgm:t>
        <a:bodyPr/>
        <a:lstStyle/>
        <a:p>
          <a:endParaRPr lang="en-US"/>
        </a:p>
      </dgm:t>
    </dgm:pt>
    <dgm:pt modelId="{D491F8AB-1E45-654B-A1FC-56E29F13F4D0}" type="sibTrans" cxnId="{6D142F64-C4C3-8640-B298-ECEEB5EBF58A}">
      <dgm:prSet/>
      <dgm:spPr/>
      <dgm:t>
        <a:bodyPr/>
        <a:lstStyle/>
        <a:p>
          <a:endParaRPr lang="en-US"/>
        </a:p>
      </dgm:t>
    </dgm:pt>
    <dgm:pt modelId="{534C4E8F-249A-0E4C-90A4-6303F2B471E5}">
      <dgm:prSet phldrT="[Text]"/>
      <dgm:spPr/>
      <dgm:t>
        <a:bodyPr/>
        <a:lstStyle/>
        <a:p>
          <a:r>
            <a:rPr lang="cs-CZ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rPr>
            <a:t>Poruchy pozornosti a hyperaktivita (ADD/ADHD)</a:t>
          </a:r>
          <a:endParaRPr lang="en-US" dirty="0">
            <a:solidFill>
              <a:srgbClr val="000000"/>
            </a:solidFill>
            <a:latin typeface="Arial" charset="0"/>
            <a:ea typeface="Arial" charset="0"/>
            <a:cs typeface="Arial" charset="0"/>
          </a:endParaRPr>
        </a:p>
      </dgm:t>
    </dgm:pt>
    <dgm:pt modelId="{5F7FD6A9-879C-4B46-909C-9C8B1F9D5A95}" type="parTrans" cxnId="{46D90E7F-45D1-0A43-AFCF-DD58BA7A1B3C}">
      <dgm:prSet/>
      <dgm:spPr/>
      <dgm:t>
        <a:bodyPr/>
        <a:lstStyle/>
        <a:p>
          <a:endParaRPr lang="en-US"/>
        </a:p>
      </dgm:t>
    </dgm:pt>
    <dgm:pt modelId="{457A0A45-7446-9946-B17B-153F380B9D7E}" type="sibTrans" cxnId="{46D90E7F-45D1-0A43-AFCF-DD58BA7A1B3C}">
      <dgm:prSet/>
      <dgm:spPr/>
      <dgm:t>
        <a:bodyPr/>
        <a:lstStyle/>
        <a:p>
          <a:endParaRPr lang="en-US"/>
        </a:p>
      </dgm:t>
    </dgm:pt>
    <dgm:pt modelId="{16C56532-3CDC-974C-9CE5-EAB5EC9C7804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Arial" charset="0"/>
              <a:ea typeface="Arial" charset="0"/>
              <a:cs typeface="Arial" charset="0"/>
            </a:rPr>
            <a:t>Dys</a:t>
          </a:r>
          <a:r>
            <a:rPr lang="cs-CZ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rPr>
            <a:t>k</a:t>
          </a:r>
          <a:r>
            <a: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rPr>
            <a:t>al</a:t>
          </a:r>
          <a:r>
            <a:rPr lang="cs-CZ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rPr>
            <a:t>k</a:t>
          </a:r>
          <a:r>
            <a:rPr lang="en-US" dirty="0" err="1">
              <a:solidFill>
                <a:srgbClr val="000000"/>
              </a:solidFill>
              <a:latin typeface="Arial" charset="0"/>
              <a:ea typeface="Arial" charset="0"/>
              <a:cs typeface="Arial" charset="0"/>
            </a:rPr>
            <a:t>uli</a:t>
          </a:r>
          <a:r>
            <a:rPr lang="cs-CZ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rPr>
            <a:t>e</a:t>
          </a:r>
          <a:endParaRPr lang="en-US" dirty="0">
            <a:solidFill>
              <a:srgbClr val="000000"/>
            </a:solidFill>
            <a:latin typeface="Arial" charset="0"/>
            <a:ea typeface="Arial" charset="0"/>
            <a:cs typeface="Arial" charset="0"/>
          </a:endParaRPr>
        </a:p>
      </dgm:t>
    </dgm:pt>
    <dgm:pt modelId="{B1B5B0AE-D76E-AE4C-897B-599153F344D6}" type="parTrans" cxnId="{DCBF42D2-1BAD-A545-9DAB-5BF76F377A3F}">
      <dgm:prSet/>
      <dgm:spPr/>
      <dgm:t>
        <a:bodyPr/>
        <a:lstStyle/>
        <a:p>
          <a:endParaRPr lang="en-US"/>
        </a:p>
      </dgm:t>
    </dgm:pt>
    <dgm:pt modelId="{D763D0DF-8F32-A14F-ACF1-4213B3FEF1F4}" type="sibTrans" cxnId="{DCBF42D2-1BAD-A545-9DAB-5BF76F377A3F}">
      <dgm:prSet/>
      <dgm:spPr/>
      <dgm:t>
        <a:bodyPr/>
        <a:lstStyle/>
        <a:p>
          <a:endParaRPr lang="en-US"/>
        </a:p>
      </dgm:t>
    </dgm:pt>
    <dgm:pt modelId="{ED7F8BA1-2762-6247-AE41-1D31D6CA3EE7}" type="pres">
      <dgm:prSet presAssocID="{E5FBC0D8-90B9-F843-A470-F0672F94CFEE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47F14FB-F6E9-5F42-A631-7CC254682BBE}" type="pres">
      <dgm:prSet presAssocID="{E5FBC0D8-90B9-F843-A470-F0672F94CFEE}" presName="matrix" presStyleCnt="0"/>
      <dgm:spPr/>
    </dgm:pt>
    <dgm:pt modelId="{6B16D567-CF37-DB40-B012-CDF422F9C8F0}" type="pres">
      <dgm:prSet presAssocID="{E5FBC0D8-90B9-F843-A470-F0672F94CFEE}" presName="tile1" presStyleLbl="node1" presStyleIdx="0" presStyleCnt="4"/>
      <dgm:spPr/>
    </dgm:pt>
    <dgm:pt modelId="{A8ADB900-3187-F24A-8D33-49E4F2AFE779}" type="pres">
      <dgm:prSet presAssocID="{E5FBC0D8-90B9-F843-A470-F0672F94CFE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3079E5D-8797-C741-84E0-4CB5E47D4D16}" type="pres">
      <dgm:prSet presAssocID="{E5FBC0D8-90B9-F843-A470-F0672F94CFEE}" presName="tile2" presStyleLbl="node1" presStyleIdx="1" presStyleCnt="4"/>
      <dgm:spPr/>
    </dgm:pt>
    <dgm:pt modelId="{DAE87F41-7DB4-CD40-B688-9B50676226AD}" type="pres">
      <dgm:prSet presAssocID="{E5FBC0D8-90B9-F843-A470-F0672F94CFE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8155DD6-9718-E54D-ADFB-DEB98BA736BE}" type="pres">
      <dgm:prSet presAssocID="{E5FBC0D8-90B9-F843-A470-F0672F94CFEE}" presName="tile3" presStyleLbl="node1" presStyleIdx="2" presStyleCnt="4"/>
      <dgm:spPr/>
    </dgm:pt>
    <dgm:pt modelId="{99EB3A98-AD28-8343-A31C-E49F841AE837}" type="pres">
      <dgm:prSet presAssocID="{E5FBC0D8-90B9-F843-A470-F0672F94CFE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3C4EB22-A45A-524D-850C-8CD2BB6B7D9D}" type="pres">
      <dgm:prSet presAssocID="{E5FBC0D8-90B9-F843-A470-F0672F94CFEE}" presName="tile4" presStyleLbl="node1" presStyleIdx="3" presStyleCnt="4"/>
      <dgm:spPr/>
    </dgm:pt>
    <dgm:pt modelId="{42BEC875-C0FE-7849-AE88-616604E90E8C}" type="pres">
      <dgm:prSet presAssocID="{E5FBC0D8-90B9-F843-A470-F0672F94CFE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51F7A29-4616-CE4F-B1D0-39709C11D282}" type="pres">
      <dgm:prSet presAssocID="{E5FBC0D8-90B9-F843-A470-F0672F94CFEE}" presName="centerTile" presStyleLbl="fgShp" presStyleIdx="0" presStyleCnt="1" custScaleX="116665" custScaleY="138643" custLinFactNeighborX="0" custLinFactNeighborY="-12813">
        <dgm:presLayoutVars>
          <dgm:chMax val="0"/>
          <dgm:chPref val="0"/>
        </dgm:presLayoutVars>
      </dgm:prSet>
      <dgm:spPr/>
    </dgm:pt>
  </dgm:ptLst>
  <dgm:cxnLst>
    <dgm:cxn modelId="{9948595E-5737-F04F-BA63-48055887A004}" type="presOf" srcId="{534C4E8F-249A-0E4C-90A4-6303F2B471E5}" destId="{98155DD6-9718-E54D-ADFB-DEB98BA736BE}" srcOrd="0" destOrd="0" presId="urn:microsoft.com/office/officeart/2005/8/layout/matrix1"/>
    <dgm:cxn modelId="{EC5AF661-99D3-7042-A38C-7051C461228A}" type="presOf" srcId="{B2EF2E03-3939-2D48-87CC-3C9FDEF833DD}" destId="{A8ADB900-3187-F24A-8D33-49E4F2AFE779}" srcOrd="1" destOrd="0" presId="urn:microsoft.com/office/officeart/2005/8/layout/matrix1"/>
    <dgm:cxn modelId="{6D142F64-C4C3-8640-B298-ECEEB5EBF58A}" srcId="{C09FEA0E-929F-554D-96B2-560984D9BAE7}" destId="{266A7CD5-6045-DA46-93E0-9208E60F4B44}" srcOrd="1" destOrd="0" parTransId="{DC73577F-D837-4745-BF62-0461B4190643}" sibTransId="{D491F8AB-1E45-654B-A1FC-56E29F13F4D0}"/>
    <dgm:cxn modelId="{7308ED6A-42C8-B846-B9C3-70B4697DCF17}" type="presOf" srcId="{16C56532-3CDC-974C-9CE5-EAB5EC9C7804}" destId="{43C4EB22-A45A-524D-850C-8CD2BB6B7D9D}" srcOrd="0" destOrd="0" presId="urn:microsoft.com/office/officeart/2005/8/layout/matrix1"/>
    <dgm:cxn modelId="{8232A770-1344-F04F-B9A6-F7FACA518B6A}" type="presOf" srcId="{534C4E8F-249A-0E4C-90A4-6303F2B471E5}" destId="{99EB3A98-AD28-8343-A31C-E49F841AE837}" srcOrd="1" destOrd="0" presId="urn:microsoft.com/office/officeart/2005/8/layout/matrix1"/>
    <dgm:cxn modelId="{4AB8FF59-1787-1940-9F99-0C5992B1E102}" type="presOf" srcId="{B2EF2E03-3939-2D48-87CC-3C9FDEF833DD}" destId="{6B16D567-CF37-DB40-B012-CDF422F9C8F0}" srcOrd="0" destOrd="0" presId="urn:microsoft.com/office/officeart/2005/8/layout/matrix1"/>
    <dgm:cxn modelId="{46D90E7F-45D1-0A43-AFCF-DD58BA7A1B3C}" srcId="{C09FEA0E-929F-554D-96B2-560984D9BAE7}" destId="{534C4E8F-249A-0E4C-90A4-6303F2B471E5}" srcOrd="2" destOrd="0" parTransId="{5F7FD6A9-879C-4B46-909C-9C8B1F9D5A95}" sibTransId="{457A0A45-7446-9946-B17B-153F380B9D7E}"/>
    <dgm:cxn modelId="{B066308C-BF9F-794E-8123-BC6049A403DE}" srcId="{C09FEA0E-929F-554D-96B2-560984D9BAE7}" destId="{B2EF2E03-3939-2D48-87CC-3C9FDEF833DD}" srcOrd="0" destOrd="0" parTransId="{62EC1F05-93F3-AD49-AC3E-AE7752B76ED9}" sibTransId="{046A1861-5F45-FF46-B8F3-27C1D41E05AB}"/>
    <dgm:cxn modelId="{FA6C0192-641E-2541-A9BB-F7A44DE84A7C}" type="presOf" srcId="{266A7CD5-6045-DA46-93E0-9208E60F4B44}" destId="{DAE87F41-7DB4-CD40-B688-9B50676226AD}" srcOrd="1" destOrd="0" presId="urn:microsoft.com/office/officeart/2005/8/layout/matrix1"/>
    <dgm:cxn modelId="{E16838B0-BCCA-294C-8E12-74A2A5EF7E21}" type="presOf" srcId="{C09FEA0E-929F-554D-96B2-560984D9BAE7}" destId="{151F7A29-4616-CE4F-B1D0-39709C11D282}" srcOrd="0" destOrd="0" presId="urn:microsoft.com/office/officeart/2005/8/layout/matrix1"/>
    <dgm:cxn modelId="{D5B2BFD1-F624-134F-B97B-1A6144D784B2}" type="presOf" srcId="{E5FBC0D8-90B9-F843-A470-F0672F94CFEE}" destId="{ED7F8BA1-2762-6247-AE41-1D31D6CA3EE7}" srcOrd="0" destOrd="0" presId="urn:microsoft.com/office/officeart/2005/8/layout/matrix1"/>
    <dgm:cxn modelId="{DCBF42D2-1BAD-A545-9DAB-5BF76F377A3F}" srcId="{C09FEA0E-929F-554D-96B2-560984D9BAE7}" destId="{16C56532-3CDC-974C-9CE5-EAB5EC9C7804}" srcOrd="3" destOrd="0" parTransId="{B1B5B0AE-D76E-AE4C-897B-599153F344D6}" sibTransId="{D763D0DF-8F32-A14F-ACF1-4213B3FEF1F4}"/>
    <dgm:cxn modelId="{690B65FB-DC7F-3D4B-980B-5CA93C6E57A9}" srcId="{E5FBC0D8-90B9-F843-A470-F0672F94CFEE}" destId="{C09FEA0E-929F-554D-96B2-560984D9BAE7}" srcOrd="0" destOrd="0" parTransId="{7ECBA3AF-07FE-6B4F-A6AB-1A5DE5348066}" sibTransId="{D2DF044E-7589-3B4B-A33B-E4B5FA7C37AE}"/>
    <dgm:cxn modelId="{2FFF49FC-B999-3246-8F13-67A549FB815B}" type="presOf" srcId="{266A7CD5-6045-DA46-93E0-9208E60F4B44}" destId="{83079E5D-8797-C741-84E0-4CB5E47D4D16}" srcOrd="0" destOrd="0" presId="urn:microsoft.com/office/officeart/2005/8/layout/matrix1"/>
    <dgm:cxn modelId="{3803C4FD-6F11-0A4F-8F4A-C3CC3B670C43}" type="presOf" srcId="{16C56532-3CDC-974C-9CE5-EAB5EC9C7804}" destId="{42BEC875-C0FE-7849-AE88-616604E90E8C}" srcOrd="1" destOrd="0" presId="urn:microsoft.com/office/officeart/2005/8/layout/matrix1"/>
    <dgm:cxn modelId="{15824099-94B3-644A-AACB-E46FA961F6F0}" type="presParOf" srcId="{ED7F8BA1-2762-6247-AE41-1D31D6CA3EE7}" destId="{A47F14FB-F6E9-5F42-A631-7CC254682BBE}" srcOrd="0" destOrd="0" presId="urn:microsoft.com/office/officeart/2005/8/layout/matrix1"/>
    <dgm:cxn modelId="{FC9A9651-FB39-9C40-88ED-6FAECE8CC48F}" type="presParOf" srcId="{A47F14FB-F6E9-5F42-A631-7CC254682BBE}" destId="{6B16D567-CF37-DB40-B012-CDF422F9C8F0}" srcOrd="0" destOrd="0" presId="urn:microsoft.com/office/officeart/2005/8/layout/matrix1"/>
    <dgm:cxn modelId="{6862D72A-0783-624D-BEA5-593E72E672EB}" type="presParOf" srcId="{A47F14FB-F6E9-5F42-A631-7CC254682BBE}" destId="{A8ADB900-3187-F24A-8D33-49E4F2AFE779}" srcOrd="1" destOrd="0" presId="urn:microsoft.com/office/officeart/2005/8/layout/matrix1"/>
    <dgm:cxn modelId="{B1A072C7-7816-DD4B-9613-01A8410AE524}" type="presParOf" srcId="{A47F14FB-F6E9-5F42-A631-7CC254682BBE}" destId="{83079E5D-8797-C741-84E0-4CB5E47D4D16}" srcOrd="2" destOrd="0" presId="urn:microsoft.com/office/officeart/2005/8/layout/matrix1"/>
    <dgm:cxn modelId="{C75DCB97-7FD3-1440-A5B7-2BC6FBF68DAA}" type="presParOf" srcId="{A47F14FB-F6E9-5F42-A631-7CC254682BBE}" destId="{DAE87F41-7DB4-CD40-B688-9B50676226AD}" srcOrd="3" destOrd="0" presId="urn:microsoft.com/office/officeart/2005/8/layout/matrix1"/>
    <dgm:cxn modelId="{16E130E8-7126-DF4B-A9E1-44B6254FF169}" type="presParOf" srcId="{A47F14FB-F6E9-5F42-A631-7CC254682BBE}" destId="{98155DD6-9718-E54D-ADFB-DEB98BA736BE}" srcOrd="4" destOrd="0" presId="urn:microsoft.com/office/officeart/2005/8/layout/matrix1"/>
    <dgm:cxn modelId="{2E2C9A94-A1EF-0F4B-8ECC-1C52BF2F1FA4}" type="presParOf" srcId="{A47F14FB-F6E9-5F42-A631-7CC254682BBE}" destId="{99EB3A98-AD28-8343-A31C-E49F841AE837}" srcOrd="5" destOrd="0" presId="urn:microsoft.com/office/officeart/2005/8/layout/matrix1"/>
    <dgm:cxn modelId="{F07473FB-72BD-4A40-8E16-ADA4B1A7D7C1}" type="presParOf" srcId="{A47F14FB-F6E9-5F42-A631-7CC254682BBE}" destId="{43C4EB22-A45A-524D-850C-8CD2BB6B7D9D}" srcOrd="6" destOrd="0" presId="urn:microsoft.com/office/officeart/2005/8/layout/matrix1"/>
    <dgm:cxn modelId="{1CD53674-D21D-0548-AF26-298334288451}" type="presParOf" srcId="{A47F14FB-F6E9-5F42-A631-7CC254682BBE}" destId="{42BEC875-C0FE-7849-AE88-616604E90E8C}" srcOrd="7" destOrd="0" presId="urn:microsoft.com/office/officeart/2005/8/layout/matrix1"/>
    <dgm:cxn modelId="{E0E20190-9000-D140-A928-705C816432F7}" type="presParOf" srcId="{ED7F8BA1-2762-6247-AE41-1D31D6CA3EE7}" destId="{151F7A29-4616-CE4F-B1D0-39709C11D28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FF034A-D2AB-514F-9129-9F985E03D91E}" type="doc">
      <dgm:prSet loTypeId="urn:microsoft.com/office/officeart/2009/layout/ReverseList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0C7D239-ABF7-5948-8C7F-F2FFAD099A04}">
      <dgm:prSet phldrT="[Text]"/>
      <dgm:spPr/>
      <dgm:t>
        <a:bodyPr/>
        <a:lstStyle/>
        <a:p>
          <a:r>
            <a:rPr lang="cs-CZ" dirty="0">
              <a:latin typeface="Arial" charset="0"/>
              <a:ea typeface="Arial" charset="0"/>
              <a:cs typeface="Arial" charset="0"/>
            </a:rPr>
            <a:t>Dovednosti a znalosti v 1. jazyce jsou základem pro osvojování dalších jazyků </a:t>
          </a:r>
        </a:p>
      </dgm:t>
    </dgm:pt>
    <dgm:pt modelId="{EF57CB69-29A3-7F4D-A509-A099B0B367B2}" type="parTrans" cxnId="{D77E5284-7C9C-A045-A3D5-E02480137729}">
      <dgm:prSet/>
      <dgm:spPr/>
      <dgm:t>
        <a:bodyPr/>
        <a:lstStyle/>
        <a:p>
          <a:endParaRPr lang="en-US"/>
        </a:p>
      </dgm:t>
    </dgm:pt>
    <dgm:pt modelId="{CCFD610E-1BE7-EB48-B9AE-18BC93226757}" type="sibTrans" cxnId="{D77E5284-7C9C-A045-A3D5-E02480137729}">
      <dgm:prSet/>
      <dgm:spPr/>
      <dgm:t>
        <a:bodyPr/>
        <a:lstStyle/>
        <a:p>
          <a:endParaRPr lang="en-US"/>
        </a:p>
      </dgm:t>
    </dgm:pt>
    <dgm:pt modelId="{7FAA604C-F550-7C40-9200-83E5BD0CEA0D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cs-CZ" dirty="0">
              <a:latin typeface="Arial" charset="0"/>
              <a:ea typeface="Arial" charset="0"/>
              <a:cs typeface="Arial" charset="0"/>
            </a:rPr>
            <a:t>Procesy osvojování 2.jazyka </a:t>
          </a:r>
          <a:r>
            <a:rPr lang="cs-CZ" dirty="0">
              <a:solidFill>
                <a:srgbClr val="FFC000"/>
              </a:solidFill>
              <a:latin typeface="Arial" charset="0"/>
              <a:ea typeface="Arial" charset="0"/>
              <a:cs typeface="Arial" charset="0"/>
            </a:rPr>
            <a:t>a jazyků dalších</a:t>
          </a:r>
        </a:p>
        <a:p>
          <a:r>
            <a:rPr lang="cs-CZ" dirty="0">
              <a:latin typeface="Arial" charset="0"/>
              <a:ea typeface="Arial" charset="0"/>
              <a:cs typeface="Arial" charset="0"/>
            </a:rPr>
            <a:t> 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96575A01-AA01-5C42-86AB-328AFF40092E}" type="parTrans" cxnId="{5F34F3FC-D0DD-C548-9697-4B492E534715}">
      <dgm:prSet/>
      <dgm:spPr/>
      <dgm:t>
        <a:bodyPr/>
        <a:lstStyle/>
        <a:p>
          <a:endParaRPr lang="en-US"/>
        </a:p>
      </dgm:t>
    </dgm:pt>
    <dgm:pt modelId="{DC0F7B10-E0B9-4646-839B-7E9A7204C49A}" type="sibTrans" cxnId="{5F34F3FC-D0DD-C548-9697-4B492E534715}">
      <dgm:prSet/>
      <dgm:spPr/>
      <dgm:t>
        <a:bodyPr/>
        <a:lstStyle/>
        <a:p>
          <a:endParaRPr lang="en-US"/>
        </a:p>
      </dgm:t>
    </dgm:pt>
    <dgm:pt modelId="{8ABAFAB0-6098-FF43-A831-BEC7F16E0DF8}" type="pres">
      <dgm:prSet presAssocID="{08FF034A-D2AB-514F-9129-9F985E03D91E}" presName="Name0" presStyleCnt="0">
        <dgm:presLayoutVars>
          <dgm:chMax val="2"/>
          <dgm:chPref val="2"/>
          <dgm:animLvl val="lvl"/>
        </dgm:presLayoutVars>
      </dgm:prSet>
      <dgm:spPr/>
    </dgm:pt>
    <dgm:pt modelId="{0E2FC4EE-262A-0940-9F58-2016829660A4}" type="pres">
      <dgm:prSet presAssocID="{08FF034A-D2AB-514F-9129-9F985E03D91E}" presName="LeftText" presStyleLbl="revTx" presStyleIdx="0" presStyleCnt="0">
        <dgm:presLayoutVars>
          <dgm:bulletEnabled val="1"/>
        </dgm:presLayoutVars>
      </dgm:prSet>
      <dgm:spPr/>
    </dgm:pt>
    <dgm:pt modelId="{5A4A3A96-28C4-F742-A4F7-7957536D4FEF}" type="pres">
      <dgm:prSet presAssocID="{08FF034A-D2AB-514F-9129-9F985E03D91E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CEFA7611-E736-DD48-ABE9-67782970F44B}" type="pres">
      <dgm:prSet presAssocID="{08FF034A-D2AB-514F-9129-9F985E03D91E}" presName="RightText" presStyleLbl="revTx" presStyleIdx="0" presStyleCnt="0">
        <dgm:presLayoutVars>
          <dgm:bulletEnabled val="1"/>
        </dgm:presLayoutVars>
      </dgm:prSet>
      <dgm:spPr/>
    </dgm:pt>
    <dgm:pt modelId="{27203C81-3FEA-1C41-B7DB-DA6C2D20E1EE}" type="pres">
      <dgm:prSet presAssocID="{08FF034A-D2AB-514F-9129-9F985E03D91E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29142EDB-5613-0544-A415-8A2667BE5FDA}" type="pres">
      <dgm:prSet presAssocID="{08FF034A-D2AB-514F-9129-9F985E03D91E}" presName="TopArrow" presStyleLbl="node1" presStyleIdx="0" presStyleCnt="2"/>
      <dgm:spPr/>
    </dgm:pt>
    <dgm:pt modelId="{00DE2431-62B0-E64C-AE52-DA00C80633F1}" type="pres">
      <dgm:prSet presAssocID="{08FF034A-D2AB-514F-9129-9F985E03D91E}" presName="BottomArrow" presStyleLbl="node1" presStyleIdx="1" presStyleCnt="2"/>
      <dgm:spPr/>
    </dgm:pt>
  </dgm:ptLst>
  <dgm:cxnLst>
    <dgm:cxn modelId="{F0E8BC09-6806-3E49-A015-E031DE50A7AF}" type="presOf" srcId="{08FF034A-D2AB-514F-9129-9F985E03D91E}" destId="{8ABAFAB0-6098-FF43-A831-BEC7F16E0DF8}" srcOrd="0" destOrd="0" presId="urn:microsoft.com/office/officeart/2009/layout/ReverseList"/>
    <dgm:cxn modelId="{3548D52E-7CB2-174A-896C-3C2E26615DC8}" type="presOf" srcId="{D0C7D239-ABF7-5948-8C7F-F2FFAD099A04}" destId="{5A4A3A96-28C4-F742-A4F7-7957536D4FEF}" srcOrd="1" destOrd="0" presId="urn:microsoft.com/office/officeart/2009/layout/ReverseList"/>
    <dgm:cxn modelId="{EFC98A67-5B60-7147-B71C-D5BE0D3427DE}" type="presOf" srcId="{D0C7D239-ABF7-5948-8C7F-F2FFAD099A04}" destId="{0E2FC4EE-262A-0940-9F58-2016829660A4}" srcOrd="0" destOrd="0" presId="urn:microsoft.com/office/officeart/2009/layout/ReverseList"/>
    <dgm:cxn modelId="{D77E5284-7C9C-A045-A3D5-E02480137729}" srcId="{08FF034A-D2AB-514F-9129-9F985E03D91E}" destId="{D0C7D239-ABF7-5948-8C7F-F2FFAD099A04}" srcOrd="0" destOrd="0" parTransId="{EF57CB69-29A3-7F4D-A509-A099B0B367B2}" sibTransId="{CCFD610E-1BE7-EB48-B9AE-18BC93226757}"/>
    <dgm:cxn modelId="{F19765AF-E55A-4047-A930-C8267E0D6223}" type="presOf" srcId="{7FAA604C-F550-7C40-9200-83E5BD0CEA0D}" destId="{CEFA7611-E736-DD48-ABE9-67782970F44B}" srcOrd="0" destOrd="0" presId="urn:microsoft.com/office/officeart/2009/layout/ReverseList"/>
    <dgm:cxn modelId="{F6A2DDDD-47F9-1C48-B141-D7880395853E}" type="presOf" srcId="{7FAA604C-F550-7C40-9200-83E5BD0CEA0D}" destId="{27203C81-3FEA-1C41-B7DB-DA6C2D20E1EE}" srcOrd="1" destOrd="0" presId="urn:microsoft.com/office/officeart/2009/layout/ReverseList"/>
    <dgm:cxn modelId="{5F34F3FC-D0DD-C548-9697-4B492E534715}" srcId="{08FF034A-D2AB-514F-9129-9F985E03D91E}" destId="{7FAA604C-F550-7C40-9200-83E5BD0CEA0D}" srcOrd="1" destOrd="0" parTransId="{96575A01-AA01-5C42-86AB-328AFF40092E}" sibTransId="{DC0F7B10-E0B9-4646-839B-7E9A7204C49A}"/>
    <dgm:cxn modelId="{005B3FA9-CD34-A141-A708-1F5EF646ECE1}" type="presParOf" srcId="{8ABAFAB0-6098-FF43-A831-BEC7F16E0DF8}" destId="{0E2FC4EE-262A-0940-9F58-2016829660A4}" srcOrd="0" destOrd="0" presId="urn:microsoft.com/office/officeart/2009/layout/ReverseList"/>
    <dgm:cxn modelId="{08087A1D-B7F9-F54E-A224-DB6ABBAF42A3}" type="presParOf" srcId="{8ABAFAB0-6098-FF43-A831-BEC7F16E0DF8}" destId="{5A4A3A96-28C4-F742-A4F7-7957536D4FEF}" srcOrd="1" destOrd="0" presId="urn:microsoft.com/office/officeart/2009/layout/ReverseList"/>
    <dgm:cxn modelId="{19645258-8E03-974F-BFED-A2AEA98BCA4E}" type="presParOf" srcId="{8ABAFAB0-6098-FF43-A831-BEC7F16E0DF8}" destId="{CEFA7611-E736-DD48-ABE9-67782970F44B}" srcOrd="2" destOrd="0" presId="urn:microsoft.com/office/officeart/2009/layout/ReverseList"/>
    <dgm:cxn modelId="{08055D2A-6532-0248-BE80-E4D1E1FFDB9C}" type="presParOf" srcId="{8ABAFAB0-6098-FF43-A831-BEC7F16E0DF8}" destId="{27203C81-3FEA-1C41-B7DB-DA6C2D20E1EE}" srcOrd="3" destOrd="0" presId="urn:microsoft.com/office/officeart/2009/layout/ReverseList"/>
    <dgm:cxn modelId="{47A61FDE-D286-D845-9704-F82AD9BEFF2F}" type="presParOf" srcId="{8ABAFAB0-6098-FF43-A831-BEC7F16E0DF8}" destId="{29142EDB-5613-0544-A415-8A2667BE5FDA}" srcOrd="4" destOrd="0" presId="urn:microsoft.com/office/officeart/2009/layout/ReverseList"/>
    <dgm:cxn modelId="{891E9999-A0FD-E548-B394-6C620BD2C8D2}" type="presParOf" srcId="{8ABAFAB0-6098-FF43-A831-BEC7F16E0DF8}" destId="{00DE2431-62B0-E64C-AE52-DA00C80633F1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F084CB-686D-5A46-8E33-00C303BC33B7}" type="doc">
      <dgm:prSet loTypeId="urn:microsoft.com/office/officeart/2005/8/layout/h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B2245DE-2357-A644-93C7-E4A3D4CB48AF}">
      <dgm:prSet custT="1"/>
      <dgm:spPr/>
      <dgm:t>
        <a:bodyPr/>
        <a:lstStyle/>
        <a:p>
          <a:pPr rtl="0"/>
          <a:r>
            <a:rPr lang="cs-CZ" sz="3200" b="1" dirty="0">
              <a:solidFill>
                <a:srgbClr val="FFC000"/>
              </a:solidFill>
            </a:rPr>
            <a:t>Na úrovni slova </a:t>
          </a:r>
          <a:endParaRPr lang="en-US" sz="3200" b="1" dirty="0">
            <a:solidFill>
              <a:srgbClr val="FFC000"/>
            </a:solidFill>
          </a:endParaRPr>
        </a:p>
      </dgm:t>
    </dgm:pt>
    <dgm:pt modelId="{7469788A-F203-4541-8D3F-9374A1A6DFE6}" type="parTrans" cxnId="{800F3DA3-77E6-7C44-8A3B-F26DC22D8D8F}">
      <dgm:prSet/>
      <dgm:spPr/>
      <dgm:t>
        <a:bodyPr/>
        <a:lstStyle/>
        <a:p>
          <a:endParaRPr lang="en-US"/>
        </a:p>
      </dgm:t>
    </dgm:pt>
    <dgm:pt modelId="{638343F8-2FF9-664E-B26C-6279624F26D5}" type="sibTrans" cxnId="{800F3DA3-77E6-7C44-8A3B-F26DC22D8D8F}">
      <dgm:prSet/>
      <dgm:spPr/>
      <dgm:t>
        <a:bodyPr/>
        <a:lstStyle/>
        <a:p>
          <a:endParaRPr lang="en-US"/>
        </a:p>
      </dgm:t>
    </dgm:pt>
    <dgm:pt modelId="{5A91445C-61D8-C546-96AE-0F99A53E20C7}">
      <dgm:prSet custT="1"/>
      <dgm:spPr/>
      <dgm:t>
        <a:bodyPr/>
        <a:lstStyle/>
        <a:p>
          <a:pPr rtl="0"/>
          <a:r>
            <a:rPr lang="cs-CZ" sz="3200" b="1" dirty="0">
              <a:solidFill>
                <a:srgbClr val="FFC000"/>
              </a:solidFill>
            </a:rPr>
            <a:t>Na úrovni textu</a:t>
          </a:r>
          <a:endParaRPr lang="en-US" sz="3200" b="1" dirty="0">
            <a:solidFill>
              <a:srgbClr val="FFC000"/>
            </a:solidFill>
          </a:endParaRPr>
        </a:p>
      </dgm:t>
    </dgm:pt>
    <dgm:pt modelId="{B7FA4CAF-DDD0-E947-9156-AAE550A5A8F7}" type="parTrans" cxnId="{DFA23E0D-EA61-D843-9602-814752E4E3DB}">
      <dgm:prSet/>
      <dgm:spPr/>
      <dgm:t>
        <a:bodyPr/>
        <a:lstStyle/>
        <a:p>
          <a:endParaRPr lang="en-US"/>
        </a:p>
      </dgm:t>
    </dgm:pt>
    <dgm:pt modelId="{C78B3906-AE17-1D4B-9CA2-3498FA8CE029}" type="sibTrans" cxnId="{DFA23E0D-EA61-D843-9602-814752E4E3DB}">
      <dgm:prSet/>
      <dgm:spPr/>
      <dgm:t>
        <a:bodyPr/>
        <a:lstStyle/>
        <a:p>
          <a:endParaRPr lang="en-US"/>
        </a:p>
      </dgm:t>
    </dgm:pt>
    <dgm:pt modelId="{35C48582-2B62-1846-A43F-8AA331D7A1DC}">
      <dgm:prSet custT="1"/>
      <dgm:spPr/>
      <dgm:t>
        <a:bodyPr/>
        <a:lstStyle/>
        <a:p>
          <a:pPr rtl="0"/>
          <a:r>
            <a:rPr lang="cs-CZ" sz="2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rPr>
            <a:t>Obtíže při hlasitém čtení nahlas (uniká význam)</a:t>
          </a:r>
          <a:endParaRPr lang="en-US" sz="2400" dirty="0">
            <a:solidFill>
              <a:schemeClr val="tx1"/>
            </a:solidFill>
            <a:latin typeface="Arial" charset="0"/>
            <a:ea typeface="Arial" charset="0"/>
            <a:cs typeface="Arial" charset="0"/>
          </a:endParaRPr>
        </a:p>
      </dgm:t>
    </dgm:pt>
    <dgm:pt modelId="{F3A6C0C2-4D3C-5143-97B1-911B931333B9}" type="parTrans" cxnId="{049B84D3-4160-7740-87D2-078EAF2F3016}">
      <dgm:prSet/>
      <dgm:spPr/>
      <dgm:t>
        <a:bodyPr/>
        <a:lstStyle/>
        <a:p>
          <a:endParaRPr lang="en-US"/>
        </a:p>
      </dgm:t>
    </dgm:pt>
    <dgm:pt modelId="{3A828B87-3168-6849-9695-81599CEF68D5}" type="sibTrans" cxnId="{049B84D3-4160-7740-87D2-078EAF2F3016}">
      <dgm:prSet/>
      <dgm:spPr/>
      <dgm:t>
        <a:bodyPr/>
        <a:lstStyle/>
        <a:p>
          <a:endParaRPr lang="en-US"/>
        </a:p>
      </dgm:t>
    </dgm:pt>
    <dgm:pt modelId="{E5A8C9AC-FA3F-4045-B621-95C260EE34A6}">
      <dgm:prSet custT="1"/>
      <dgm:spPr/>
      <dgm:t>
        <a:bodyPr/>
        <a:lstStyle/>
        <a:p>
          <a:pPr rtl="0"/>
          <a:r>
            <a:rPr lang="cs-CZ" sz="2400" dirty="0">
              <a:latin typeface="Arial" charset="0"/>
              <a:cs typeface="Arial" charset="0"/>
            </a:rPr>
            <a:t>Pomalé tempo</a:t>
          </a:r>
          <a:endParaRPr lang="en-US" sz="2400" dirty="0">
            <a:latin typeface="Arial" charset="0"/>
            <a:ea typeface="Arial" charset="0"/>
            <a:cs typeface="Arial" charset="0"/>
          </a:endParaRPr>
        </a:p>
      </dgm:t>
    </dgm:pt>
    <dgm:pt modelId="{01B5B2B5-E10B-A14A-87DF-75334B5578B1}" type="parTrans" cxnId="{989F05A6-14FD-BA41-B567-0E25BA86AE3B}">
      <dgm:prSet/>
      <dgm:spPr/>
      <dgm:t>
        <a:bodyPr/>
        <a:lstStyle/>
        <a:p>
          <a:endParaRPr lang="en-US"/>
        </a:p>
      </dgm:t>
    </dgm:pt>
    <dgm:pt modelId="{61AA3A9C-018D-3E4A-8A69-F448952008D6}" type="sibTrans" cxnId="{989F05A6-14FD-BA41-B567-0E25BA86AE3B}">
      <dgm:prSet/>
      <dgm:spPr/>
      <dgm:t>
        <a:bodyPr/>
        <a:lstStyle/>
        <a:p>
          <a:endParaRPr lang="en-US"/>
        </a:p>
      </dgm:t>
    </dgm:pt>
    <dgm:pt modelId="{D6F14988-9689-454F-96F0-5052E7A42989}">
      <dgm:prSet custT="1"/>
      <dgm:spPr/>
      <dgm:t>
        <a:bodyPr/>
        <a:lstStyle/>
        <a:p>
          <a:r>
            <a:rPr lang="cs-CZ" sz="2400" dirty="0">
              <a:latin typeface="Arial" charset="0"/>
              <a:cs typeface="Arial" charset="0"/>
            </a:rPr>
            <a:t>Nepřesné rozpoznávání slov</a:t>
          </a:r>
        </a:p>
      </dgm:t>
    </dgm:pt>
    <dgm:pt modelId="{5AFD0D34-7883-4E32-AB63-F631CB44DF76}" type="parTrans" cxnId="{C0820342-FF5D-4B70-BCD8-A8DC734FF43C}">
      <dgm:prSet/>
      <dgm:spPr/>
      <dgm:t>
        <a:bodyPr/>
        <a:lstStyle/>
        <a:p>
          <a:endParaRPr lang="cs-CZ"/>
        </a:p>
      </dgm:t>
    </dgm:pt>
    <dgm:pt modelId="{DC827782-D58F-4BA3-9453-07A5373553CE}" type="sibTrans" cxnId="{C0820342-FF5D-4B70-BCD8-A8DC734FF43C}">
      <dgm:prSet/>
      <dgm:spPr/>
      <dgm:t>
        <a:bodyPr/>
        <a:lstStyle/>
        <a:p>
          <a:endParaRPr lang="cs-CZ"/>
        </a:p>
      </dgm:t>
    </dgm:pt>
    <dgm:pt modelId="{768084B8-73F2-41A4-B300-11585589E8A9}">
      <dgm:prSet custT="1"/>
      <dgm:spPr/>
      <dgm:t>
        <a:bodyPr/>
        <a:lstStyle/>
        <a:p>
          <a:r>
            <a:rPr lang="cs-CZ" sz="2400" dirty="0">
              <a:latin typeface="Arial" charset="0"/>
              <a:cs typeface="Arial" charset="0"/>
            </a:rPr>
            <a:t>Obtíže při vyslovování slov při čtení</a:t>
          </a:r>
        </a:p>
      </dgm:t>
    </dgm:pt>
    <dgm:pt modelId="{F73A6759-C37F-412D-BC1F-3B01547E46E7}" type="parTrans" cxnId="{3A7DCA42-D9A2-482B-B5A0-1DD7222076CB}">
      <dgm:prSet/>
      <dgm:spPr/>
      <dgm:t>
        <a:bodyPr/>
        <a:lstStyle/>
        <a:p>
          <a:endParaRPr lang="cs-CZ"/>
        </a:p>
      </dgm:t>
    </dgm:pt>
    <dgm:pt modelId="{C30EE884-091E-427F-B757-25B2EAD120D0}" type="sibTrans" cxnId="{3A7DCA42-D9A2-482B-B5A0-1DD7222076CB}">
      <dgm:prSet/>
      <dgm:spPr/>
      <dgm:t>
        <a:bodyPr/>
        <a:lstStyle/>
        <a:p>
          <a:endParaRPr lang="cs-CZ"/>
        </a:p>
      </dgm:t>
    </dgm:pt>
    <dgm:pt modelId="{2E97FDE0-83D4-4844-966C-B7FEFC64BA51}">
      <dgm:prSet custT="1"/>
      <dgm:spPr/>
      <dgm:t>
        <a:bodyPr/>
        <a:lstStyle/>
        <a:p>
          <a:r>
            <a:rPr lang="cs-CZ" sz="2400" dirty="0">
              <a:latin typeface="Arial" charset="0"/>
              <a:cs typeface="Arial" charset="0"/>
            </a:rPr>
            <a:t>Obtíže při určení významu neznámých slov</a:t>
          </a:r>
        </a:p>
      </dgm:t>
    </dgm:pt>
    <dgm:pt modelId="{700B652A-415D-459C-8C25-9E267720AAA7}" type="parTrans" cxnId="{43F0FE83-19A9-49C1-AF60-DFA84E2EB33C}">
      <dgm:prSet/>
      <dgm:spPr/>
      <dgm:t>
        <a:bodyPr/>
        <a:lstStyle/>
        <a:p>
          <a:endParaRPr lang="cs-CZ"/>
        </a:p>
      </dgm:t>
    </dgm:pt>
    <dgm:pt modelId="{6186910C-2365-48C7-A974-59C1F92E6144}" type="sibTrans" cxnId="{43F0FE83-19A9-49C1-AF60-DFA84E2EB33C}">
      <dgm:prSet/>
      <dgm:spPr/>
      <dgm:t>
        <a:bodyPr/>
        <a:lstStyle/>
        <a:p>
          <a:endParaRPr lang="cs-CZ"/>
        </a:p>
      </dgm:t>
    </dgm:pt>
    <dgm:pt modelId="{7FB4C4EE-8EB3-40BE-BCE4-4EB1846A56E8}">
      <dgm:prSet custT="1"/>
      <dgm:spPr/>
      <dgm:t>
        <a:bodyPr/>
        <a:lstStyle/>
        <a:p>
          <a:r>
            <a:rPr lang="cs-CZ" sz="2400" dirty="0">
              <a:latin typeface="Arial" charset="0"/>
              <a:cs typeface="Arial" charset="0"/>
            </a:rPr>
            <a:t>Obtíže při odvození významu</a:t>
          </a:r>
        </a:p>
      </dgm:t>
    </dgm:pt>
    <dgm:pt modelId="{274B5940-0F9E-4906-9B87-3878E484FD98}" type="parTrans" cxnId="{7D38CAE8-2C91-4EEF-9C25-27BA7E12A83A}">
      <dgm:prSet/>
      <dgm:spPr/>
      <dgm:t>
        <a:bodyPr/>
        <a:lstStyle/>
        <a:p>
          <a:endParaRPr lang="cs-CZ"/>
        </a:p>
      </dgm:t>
    </dgm:pt>
    <dgm:pt modelId="{D67904C7-3B08-4DD4-AE64-E15F82CCFD52}" type="sibTrans" cxnId="{7D38CAE8-2C91-4EEF-9C25-27BA7E12A83A}">
      <dgm:prSet/>
      <dgm:spPr/>
      <dgm:t>
        <a:bodyPr/>
        <a:lstStyle/>
        <a:p>
          <a:endParaRPr lang="cs-CZ"/>
        </a:p>
      </dgm:t>
    </dgm:pt>
    <dgm:pt modelId="{7568DF38-51DF-48DD-A244-41C46E2E6CA3}">
      <dgm:prSet custT="1"/>
      <dgm:spPr/>
      <dgm:t>
        <a:bodyPr/>
        <a:lstStyle/>
        <a:p>
          <a:pPr rtl="0"/>
          <a:r>
            <a:rPr lang="pl-PL" sz="2400" dirty="0">
              <a:solidFill>
                <a:schemeClr val="tx1"/>
              </a:solidFill>
              <a:latin typeface="Arial" charset="0"/>
              <a:cs typeface="Arial" charset="0"/>
            </a:rPr>
            <a:t>Obtíže s porozuměním klíčovým a detailním informacím</a:t>
          </a:r>
          <a:endParaRPr lang="en-US" sz="2400" dirty="0">
            <a:solidFill>
              <a:schemeClr val="tx1"/>
            </a:solidFill>
            <a:latin typeface="Arial" charset="0"/>
            <a:ea typeface="Arial" charset="0"/>
            <a:cs typeface="Arial" charset="0"/>
          </a:endParaRPr>
        </a:p>
      </dgm:t>
    </dgm:pt>
    <dgm:pt modelId="{C10521A5-E345-42AF-A51B-7C27A5AF55F8}" type="parTrans" cxnId="{B9E08682-548F-430D-B704-DE09721A1B5F}">
      <dgm:prSet/>
      <dgm:spPr/>
      <dgm:t>
        <a:bodyPr/>
        <a:lstStyle/>
        <a:p>
          <a:endParaRPr lang="cs-CZ"/>
        </a:p>
      </dgm:t>
    </dgm:pt>
    <dgm:pt modelId="{F29ED3DA-1E49-424D-BD2B-C782ACCDA181}" type="sibTrans" cxnId="{B9E08682-548F-430D-B704-DE09721A1B5F}">
      <dgm:prSet/>
      <dgm:spPr/>
      <dgm:t>
        <a:bodyPr/>
        <a:lstStyle/>
        <a:p>
          <a:endParaRPr lang="cs-CZ"/>
        </a:p>
      </dgm:t>
    </dgm:pt>
    <dgm:pt modelId="{20A241B0-2C1D-455E-9C03-59A2CC24DA37}">
      <dgm:prSet custT="1"/>
      <dgm:spPr/>
      <dgm:t>
        <a:bodyPr/>
        <a:lstStyle/>
        <a:p>
          <a:pPr rtl="0"/>
          <a:endParaRPr lang="en-US" sz="1800" dirty="0">
            <a:latin typeface="Arial" charset="0"/>
            <a:ea typeface="Arial" charset="0"/>
            <a:cs typeface="Arial" charset="0"/>
          </a:endParaRPr>
        </a:p>
      </dgm:t>
    </dgm:pt>
    <dgm:pt modelId="{C93839BD-786C-4841-91A4-FEBA4C7E552C}" type="parTrans" cxnId="{A33D3FC4-EABA-4A54-94AB-28A521E8874B}">
      <dgm:prSet/>
      <dgm:spPr/>
      <dgm:t>
        <a:bodyPr/>
        <a:lstStyle/>
        <a:p>
          <a:endParaRPr lang="cs-CZ"/>
        </a:p>
      </dgm:t>
    </dgm:pt>
    <dgm:pt modelId="{FD3E77C5-F15C-4D4D-9C8D-53A0B93AE8F7}" type="sibTrans" cxnId="{A33D3FC4-EABA-4A54-94AB-28A521E8874B}">
      <dgm:prSet/>
      <dgm:spPr/>
      <dgm:t>
        <a:bodyPr/>
        <a:lstStyle/>
        <a:p>
          <a:endParaRPr lang="cs-CZ"/>
        </a:p>
      </dgm:t>
    </dgm:pt>
    <dgm:pt modelId="{9B5BF5EC-EE75-4742-B354-DCE189C02C1B}">
      <dgm:prSet custT="1"/>
      <dgm:spPr/>
      <dgm:t>
        <a:bodyPr/>
        <a:lstStyle/>
        <a:p>
          <a:pPr rtl="0"/>
          <a:endParaRPr lang="en-US" sz="1800" dirty="0">
            <a:solidFill>
              <a:schemeClr val="tx1"/>
            </a:solidFill>
            <a:latin typeface="Arial" charset="0"/>
            <a:ea typeface="Arial" charset="0"/>
            <a:cs typeface="Arial" charset="0"/>
          </a:endParaRPr>
        </a:p>
      </dgm:t>
    </dgm:pt>
    <dgm:pt modelId="{076CD0D3-1B42-40AF-AD12-B0D4C84743B7}" type="parTrans" cxnId="{6BE75523-3C20-4DB9-BDAF-6C463DF2184F}">
      <dgm:prSet/>
      <dgm:spPr/>
      <dgm:t>
        <a:bodyPr/>
        <a:lstStyle/>
        <a:p>
          <a:endParaRPr lang="cs-CZ"/>
        </a:p>
      </dgm:t>
    </dgm:pt>
    <dgm:pt modelId="{3F3CD02C-90C1-4171-A0E6-99FA5A779977}" type="sibTrans" cxnId="{6BE75523-3C20-4DB9-BDAF-6C463DF2184F}">
      <dgm:prSet/>
      <dgm:spPr/>
      <dgm:t>
        <a:bodyPr/>
        <a:lstStyle/>
        <a:p>
          <a:endParaRPr lang="cs-CZ"/>
        </a:p>
      </dgm:t>
    </dgm:pt>
    <dgm:pt modelId="{D446F7A7-9690-5145-90BE-3C6868F13DA4}" type="pres">
      <dgm:prSet presAssocID="{1DF084CB-686D-5A46-8E33-00C303BC33B7}" presName="Name0" presStyleCnt="0">
        <dgm:presLayoutVars>
          <dgm:dir/>
          <dgm:animLvl val="lvl"/>
          <dgm:resizeHandles val="exact"/>
        </dgm:presLayoutVars>
      </dgm:prSet>
      <dgm:spPr/>
    </dgm:pt>
    <dgm:pt modelId="{EF908E64-17EC-2C44-874F-9C987D40A61F}" type="pres">
      <dgm:prSet presAssocID="{5B2245DE-2357-A644-93C7-E4A3D4CB48AF}" presName="composite" presStyleCnt="0"/>
      <dgm:spPr/>
    </dgm:pt>
    <dgm:pt modelId="{134D439E-5A07-2F41-ADEA-C5D4AB631349}" type="pres">
      <dgm:prSet presAssocID="{5B2245DE-2357-A644-93C7-E4A3D4CB48A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1EBED3D-4759-AF48-96EC-51AAE7C28EB7}" type="pres">
      <dgm:prSet presAssocID="{5B2245DE-2357-A644-93C7-E4A3D4CB48AF}" presName="desTx" presStyleLbl="alignAccFollowNode1" presStyleIdx="0" presStyleCnt="2" custScaleY="100598">
        <dgm:presLayoutVars>
          <dgm:bulletEnabled val="1"/>
        </dgm:presLayoutVars>
      </dgm:prSet>
      <dgm:spPr/>
    </dgm:pt>
    <dgm:pt modelId="{1AFEC8B2-4963-8442-A5B2-48898B7A4713}" type="pres">
      <dgm:prSet presAssocID="{638343F8-2FF9-664E-B26C-6279624F26D5}" presName="space" presStyleCnt="0"/>
      <dgm:spPr/>
    </dgm:pt>
    <dgm:pt modelId="{FE99E3BB-C9A5-3045-93F9-A78E757415AA}" type="pres">
      <dgm:prSet presAssocID="{5A91445C-61D8-C546-96AE-0F99A53E20C7}" presName="composite" presStyleCnt="0"/>
      <dgm:spPr/>
    </dgm:pt>
    <dgm:pt modelId="{AD347C2F-1AE9-A645-B202-6DD07EC40A02}" type="pres">
      <dgm:prSet presAssocID="{5A91445C-61D8-C546-96AE-0F99A53E20C7}" presName="parTx" presStyleLbl="alignNode1" presStyleIdx="1" presStyleCnt="2" custLinFactNeighborX="-2642" custLinFactNeighborY="-21681">
        <dgm:presLayoutVars>
          <dgm:chMax val="0"/>
          <dgm:chPref val="0"/>
          <dgm:bulletEnabled val="1"/>
        </dgm:presLayoutVars>
      </dgm:prSet>
      <dgm:spPr/>
    </dgm:pt>
    <dgm:pt modelId="{6356FA7B-0211-0147-AC66-F2331C037CD7}" type="pres">
      <dgm:prSet presAssocID="{5A91445C-61D8-C546-96AE-0F99A53E20C7}" presName="desTx" presStyleLbl="alignAccFollowNode1" presStyleIdx="1" presStyleCnt="2" custScaleY="96570">
        <dgm:presLayoutVars>
          <dgm:bulletEnabled val="1"/>
        </dgm:presLayoutVars>
      </dgm:prSet>
      <dgm:spPr/>
    </dgm:pt>
  </dgm:ptLst>
  <dgm:cxnLst>
    <dgm:cxn modelId="{DFA23E0D-EA61-D843-9602-814752E4E3DB}" srcId="{1DF084CB-686D-5A46-8E33-00C303BC33B7}" destId="{5A91445C-61D8-C546-96AE-0F99A53E20C7}" srcOrd="1" destOrd="0" parTransId="{B7FA4CAF-DDD0-E947-9156-AAE550A5A8F7}" sibTransId="{C78B3906-AE17-1D4B-9CA2-3498FA8CE029}"/>
    <dgm:cxn modelId="{4982D514-E33D-F940-9022-CE36EAD2BF83}" type="presOf" srcId="{5B2245DE-2357-A644-93C7-E4A3D4CB48AF}" destId="{134D439E-5A07-2F41-ADEA-C5D4AB631349}" srcOrd="0" destOrd="0" presId="urn:microsoft.com/office/officeart/2005/8/layout/hList1"/>
    <dgm:cxn modelId="{6BE75523-3C20-4DB9-BDAF-6C463DF2184F}" srcId="{5A91445C-61D8-C546-96AE-0F99A53E20C7}" destId="{9B5BF5EC-EE75-4742-B354-DCE189C02C1B}" srcOrd="0" destOrd="0" parTransId="{076CD0D3-1B42-40AF-AD12-B0D4C84743B7}" sibTransId="{3F3CD02C-90C1-4171-A0E6-99FA5A779977}"/>
    <dgm:cxn modelId="{BCB4F624-6787-4858-992B-62BEDF337F4B}" type="presOf" srcId="{9B5BF5EC-EE75-4742-B354-DCE189C02C1B}" destId="{6356FA7B-0211-0147-AC66-F2331C037CD7}" srcOrd="0" destOrd="0" presId="urn:microsoft.com/office/officeart/2005/8/layout/hList1"/>
    <dgm:cxn modelId="{11590732-FC8E-471F-89B9-CE5F32FB91B6}" type="presOf" srcId="{D6F14988-9689-454F-96F0-5052E7A42989}" destId="{71EBED3D-4759-AF48-96EC-51AAE7C28EB7}" srcOrd="0" destOrd="2" presId="urn:microsoft.com/office/officeart/2005/8/layout/hList1"/>
    <dgm:cxn modelId="{C0820342-FF5D-4B70-BCD8-A8DC734FF43C}" srcId="{5B2245DE-2357-A644-93C7-E4A3D4CB48AF}" destId="{D6F14988-9689-454F-96F0-5052E7A42989}" srcOrd="2" destOrd="0" parTransId="{5AFD0D34-7883-4E32-AB63-F631CB44DF76}" sibTransId="{DC827782-D58F-4BA3-9453-07A5373553CE}"/>
    <dgm:cxn modelId="{3A7DCA42-D9A2-482B-B5A0-1DD7222076CB}" srcId="{5B2245DE-2357-A644-93C7-E4A3D4CB48AF}" destId="{768084B8-73F2-41A4-B300-11585589E8A9}" srcOrd="3" destOrd="0" parTransId="{F73A6759-C37F-412D-BC1F-3B01547E46E7}" sibTransId="{C30EE884-091E-427F-B757-25B2EAD120D0}"/>
    <dgm:cxn modelId="{C9AD5444-3A5F-408D-9943-3858E8E971E6}" type="presOf" srcId="{768084B8-73F2-41A4-B300-11585589E8A9}" destId="{71EBED3D-4759-AF48-96EC-51AAE7C28EB7}" srcOrd="0" destOrd="3" presId="urn:microsoft.com/office/officeart/2005/8/layout/hList1"/>
    <dgm:cxn modelId="{1A56AD6D-30F6-FE42-94C3-2F39F1B17517}" type="presOf" srcId="{1DF084CB-686D-5A46-8E33-00C303BC33B7}" destId="{D446F7A7-9690-5145-90BE-3C6868F13DA4}" srcOrd="0" destOrd="0" presId="urn:microsoft.com/office/officeart/2005/8/layout/hList1"/>
    <dgm:cxn modelId="{E206227F-69DC-4BA7-8260-2248B4A13C08}" type="presOf" srcId="{2E97FDE0-83D4-4844-966C-B7FEFC64BA51}" destId="{71EBED3D-4759-AF48-96EC-51AAE7C28EB7}" srcOrd="0" destOrd="4" presId="urn:microsoft.com/office/officeart/2005/8/layout/hList1"/>
    <dgm:cxn modelId="{A82CBF7F-FCD7-0A4D-8603-23BF4E1EF0B3}" type="presOf" srcId="{E5A8C9AC-FA3F-4045-B621-95C260EE34A6}" destId="{71EBED3D-4759-AF48-96EC-51AAE7C28EB7}" srcOrd="0" destOrd="1" presId="urn:microsoft.com/office/officeart/2005/8/layout/hList1"/>
    <dgm:cxn modelId="{B9E08682-548F-430D-B704-DE09721A1B5F}" srcId="{5A91445C-61D8-C546-96AE-0F99A53E20C7}" destId="{7568DF38-51DF-48DD-A244-41C46E2E6CA3}" srcOrd="2" destOrd="0" parTransId="{C10521A5-E345-42AF-A51B-7C27A5AF55F8}" sibTransId="{F29ED3DA-1E49-424D-BD2B-C782ACCDA181}"/>
    <dgm:cxn modelId="{43F0FE83-19A9-49C1-AF60-DFA84E2EB33C}" srcId="{5B2245DE-2357-A644-93C7-E4A3D4CB48AF}" destId="{2E97FDE0-83D4-4844-966C-B7FEFC64BA51}" srcOrd="4" destOrd="0" parTransId="{700B652A-415D-459C-8C25-9E267720AAA7}" sibTransId="{6186910C-2365-48C7-A974-59C1F92E6144}"/>
    <dgm:cxn modelId="{E6CE408A-44E1-4487-90B0-5086533C8046}" type="presOf" srcId="{20A241B0-2C1D-455E-9C03-59A2CC24DA37}" destId="{71EBED3D-4759-AF48-96EC-51AAE7C28EB7}" srcOrd="0" destOrd="0" presId="urn:microsoft.com/office/officeart/2005/8/layout/hList1"/>
    <dgm:cxn modelId="{AB7D508C-C373-4FF7-98EF-1B5A98AFC96F}" type="presOf" srcId="{7568DF38-51DF-48DD-A244-41C46E2E6CA3}" destId="{6356FA7B-0211-0147-AC66-F2331C037CD7}" srcOrd="0" destOrd="2" presId="urn:microsoft.com/office/officeart/2005/8/layout/hList1"/>
    <dgm:cxn modelId="{6D2B05A1-E23E-9647-88C1-EC94C8009F0B}" type="presOf" srcId="{35C48582-2B62-1846-A43F-8AA331D7A1DC}" destId="{6356FA7B-0211-0147-AC66-F2331C037CD7}" srcOrd="0" destOrd="1" presId="urn:microsoft.com/office/officeart/2005/8/layout/hList1"/>
    <dgm:cxn modelId="{800F3DA3-77E6-7C44-8A3B-F26DC22D8D8F}" srcId="{1DF084CB-686D-5A46-8E33-00C303BC33B7}" destId="{5B2245DE-2357-A644-93C7-E4A3D4CB48AF}" srcOrd="0" destOrd="0" parTransId="{7469788A-F203-4541-8D3F-9374A1A6DFE6}" sibTransId="{638343F8-2FF9-664E-B26C-6279624F26D5}"/>
    <dgm:cxn modelId="{D2E2D9A4-89C5-4A4C-AAA1-ED38609D547A}" type="presOf" srcId="{5A91445C-61D8-C546-96AE-0F99A53E20C7}" destId="{AD347C2F-1AE9-A645-B202-6DD07EC40A02}" srcOrd="0" destOrd="0" presId="urn:microsoft.com/office/officeart/2005/8/layout/hList1"/>
    <dgm:cxn modelId="{989F05A6-14FD-BA41-B567-0E25BA86AE3B}" srcId="{5B2245DE-2357-A644-93C7-E4A3D4CB48AF}" destId="{E5A8C9AC-FA3F-4045-B621-95C260EE34A6}" srcOrd="1" destOrd="0" parTransId="{01B5B2B5-E10B-A14A-87DF-75334B5578B1}" sibTransId="{61AA3A9C-018D-3E4A-8A69-F448952008D6}"/>
    <dgm:cxn modelId="{D5706CB4-4C5F-4D6D-84F8-9A6F13475BA3}" type="presOf" srcId="{7FB4C4EE-8EB3-40BE-BCE4-4EB1846A56E8}" destId="{6356FA7B-0211-0147-AC66-F2331C037CD7}" srcOrd="0" destOrd="3" presId="urn:microsoft.com/office/officeart/2005/8/layout/hList1"/>
    <dgm:cxn modelId="{A33D3FC4-EABA-4A54-94AB-28A521E8874B}" srcId="{5B2245DE-2357-A644-93C7-E4A3D4CB48AF}" destId="{20A241B0-2C1D-455E-9C03-59A2CC24DA37}" srcOrd="0" destOrd="0" parTransId="{C93839BD-786C-4841-91A4-FEBA4C7E552C}" sibTransId="{FD3E77C5-F15C-4D4D-9C8D-53A0B93AE8F7}"/>
    <dgm:cxn modelId="{049B84D3-4160-7740-87D2-078EAF2F3016}" srcId="{5A91445C-61D8-C546-96AE-0F99A53E20C7}" destId="{35C48582-2B62-1846-A43F-8AA331D7A1DC}" srcOrd="1" destOrd="0" parTransId="{F3A6C0C2-4D3C-5143-97B1-911B931333B9}" sibTransId="{3A828B87-3168-6849-9695-81599CEF68D5}"/>
    <dgm:cxn modelId="{7D38CAE8-2C91-4EEF-9C25-27BA7E12A83A}" srcId="{5A91445C-61D8-C546-96AE-0F99A53E20C7}" destId="{7FB4C4EE-8EB3-40BE-BCE4-4EB1846A56E8}" srcOrd="3" destOrd="0" parTransId="{274B5940-0F9E-4906-9B87-3878E484FD98}" sibTransId="{D67904C7-3B08-4DD4-AE64-E15F82CCFD52}"/>
    <dgm:cxn modelId="{A896230E-7643-6D44-9403-DF371A68E0B6}" type="presParOf" srcId="{D446F7A7-9690-5145-90BE-3C6868F13DA4}" destId="{EF908E64-17EC-2C44-874F-9C987D40A61F}" srcOrd="0" destOrd="0" presId="urn:microsoft.com/office/officeart/2005/8/layout/hList1"/>
    <dgm:cxn modelId="{8CDE22D2-7762-8B4F-ACC6-0948772141BE}" type="presParOf" srcId="{EF908E64-17EC-2C44-874F-9C987D40A61F}" destId="{134D439E-5A07-2F41-ADEA-C5D4AB631349}" srcOrd="0" destOrd="0" presId="urn:microsoft.com/office/officeart/2005/8/layout/hList1"/>
    <dgm:cxn modelId="{06D82956-FB96-E941-A380-6A74CA930BE5}" type="presParOf" srcId="{EF908E64-17EC-2C44-874F-9C987D40A61F}" destId="{71EBED3D-4759-AF48-96EC-51AAE7C28EB7}" srcOrd="1" destOrd="0" presId="urn:microsoft.com/office/officeart/2005/8/layout/hList1"/>
    <dgm:cxn modelId="{935DF278-5A90-7A40-BFA1-DD516CAA2C69}" type="presParOf" srcId="{D446F7A7-9690-5145-90BE-3C6868F13DA4}" destId="{1AFEC8B2-4963-8442-A5B2-48898B7A4713}" srcOrd="1" destOrd="0" presId="urn:microsoft.com/office/officeart/2005/8/layout/hList1"/>
    <dgm:cxn modelId="{B9A0D9A0-07F3-FD40-90A8-EBB6928364B3}" type="presParOf" srcId="{D446F7A7-9690-5145-90BE-3C6868F13DA4}" destId="{FE99E3BB-C9A5-3045-93F9-A78E757415AA}" srcOrd="2" destOrd="0" presId="urn:microsoft.com/office/officeart/2005/8/layout/hList1"/>
    <dgm:cxn modelId="{DACD8D4B-7668-5A41-8456-DB9768026A0A}" type="presParOf" srcId="{FE99E3BB-C9A5-3045-93F9-A78E757415AA}" destId="{AD347C2F-1AE9-A645-B202-6DD07EC40A02}" srcOrd="0" destOrd="0" presId="urn:microsoft.com/office/officeart/2005/8/layout/hList1"/>
    <dgm:cxn modelId="{B97E38CF-868C-334A-BFD5-DE23EA45AB62}" type="presParOf" srcId="{FE99E3BB-C9A5-3045-93F9-A78E757415AA}" destId="{6356FA7B-0211-0147-AC66-F2331C037CD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F084CB-686D-5A46-8E33-00C303BC33B7}" type="doc">
      <dgm:prSet loTypeId="urn:microsoft.com/office/officeart/2005/8/layout/h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B2245DE-2357-A644-93C7-E4A3D4CB48AF}">
      <dgm:prSet custT="1"/>
      <dgm:spPr/>
      <dgm:t>
        <a:bodyPr/>
        <a:lstStyle/>
        <a:p>
          <a:pPr rtl="0"/>
          <a:r>
            <a:rPr lang="cs-CZ" sz="3200" b="1" dirty="0">
              <a:solidFill>
                <a:srgbClr val="FFC000"/>
              </a:solidFill>
              <a:latin typeface="Arial" charset="0"/>
              <a:ea typeface="Arial" charset="0"/>
              <a:cs typeface="Arial" charset="0"/>
            </a:rPr>
            <a:t>Na úrovni slova</a:t>
          </a:r>
          <a:endParaRPr lang="en-US" sz="3200" b="1" dirty="0">
            <a:solidFill>
              <a:srgbClr val="FFC000"/>
            </a:solidFill>
            <a:latin typeface="Arial" charset="0"/>
            <a:ea typeface="Arial" charset="0"/>
            <a:cs typeface="Arial" charset="0"/>
          </a:endParaRPr>
        </a:p>
      </dgm:t>
    </dgm:pt>
    <dgm:pt modelId="{7469788A-F203-4541-8D3F-9374A1A6DFE6}" type="parTrans" cxnId="{800F3DA3-77E6-7C44-8A3B-F26DC22D8D8F}">
      <dgm:prSet/>
      <dgm:spPr/>
      <dgm:t>
        <a:bodyPr/>
        <a:lstStyle/>
        <a:p>
          <a:endParaRPr lang="en-US"/>
        </a:p>
      </dgm:t>
    </dgm:pt>
    <dgm:pt modelId="{638343F8-2FF9-664E-B26C-6279624F26D5}" type="sibTrans" cxnId="{800F3DA3-77E6-7C44-8A3B-F26DC22D8D8F}">
      <dgm:prSet/>
      <dgm:spPr/>
      <dgm:t>
        <a:bodyPr/>
        <a:lstStyle/>
        <a:p>
          <a:endParaRPr lang="en-US"/>
        </a:p>
      </dgm:t>
    </dgm:pt>
    <dgm:pt modelId="{5A91445C-61D8-C546-96AE-0F99A53E20C7}">
      <dgm:prSet custT="1"/>
      <dgm:spPr/>
      <dgm:t>
        <a:bodyPr/>
        <a:lstStyle/>
        <a:p>
          <a:pPr rtl="0"/>
          <a:r>
            <a:rPr lang="cs-CZ" sz="3200" b="1" dirty="0">
              <a:solidFill>
                <a:srgbClr val="FFC000"/>
              </a:solidFill>
              <a:latin typeface="Arial" charset="0"/>
              <a:ea typeface="Arial" charset="0"/>
              <a:cs typeface="Arial" charset="0"/>
            </a:rPr>
            <a:t>Na úrovni textu</a:t>
          </a:r>
          <a:endParaRPr lang="en-US" sz="3200" b="1" dirty="0">
            <a:solidFill>
              <a:srgbClr val="FFC000"/>
            </a:solidFill>
            <a:latin typeface="Arial" charset="0"/>
            <a:ea typeface="Arial" charset="0"/>
            <a:cs typeface="Arial" charset="0"/>
          </a:endParaRPr>
        </a:p>
      </dgm:t>
    </dgm:pt>
    <dgm:pt modelId="{B7FA4CAF-DDD0-E947-9156-AAE550A5A8F7}" type="parTrans" cxnId="{DFA23E0D-EA61-D843-9602-814752E4E3DB}">
      <dgm:prSet/>
      <dgm:spPr/>
      <dgm:t>
        <a:bodyPr/>
        <a:lstStyle/>
        <a:p>
          <a:endParaRPr lang="en-US"/>
        </a:p>
      </dgm:t>
    </dgm:pt>
    <dgm:pt modelId="{C78B3906-AE17-1D4B-9CA2-3498FA8CE029}" type="sibTrans" cxnId="{DFA23E0D-EA61-D843-9602-814752E4E3DB}">
      <dgm:prSet/>
      <dgm:spPr/>
      <dgm:t>
        <a:bodyPr/>
        <a:lstStyle/>
        <a:p>
          <a:endParaRPr lang="en-US"/>
        </a:p>
      </dgm:t>
    </dgm:pt>
    <dgm:pt modelId="{35C48582-2B62-1846-A43F-8AA331D7A1DC}">
      <dgm:prSet custT="1"/>
      <dgm:spPr/>
      <dgm:t>
        <a:bodyPr/>
        <a:lstStyle/>
        <a:p>
          <a:pPr rtl="0"/>
          <a:r>
            <a:rPr lang="cs-CZ" sz="2400" dirty="0">
              <a:latin typeface="Arial" charset="0"/>
              <a:cs typeface="Arial" charset="0"/>
            </a:rPr>
            <a:t>Obtíže při organizování myšlenek</a:t>
          </a:r>
          <a:endParaRPr lang="en-US" sz="2400" dirty="0">
            <a:latin typeface="Arial" charset="0"/>
            <a:ea typeface="Arial" charset="0"/>
            <a:cs typeface="Arial" charset="0"/>
          </a:endParaRPr>
        </a:p>
      </dgm:t>
    </dgm:pt>
    <dgm:pt modelId="{F3A6C0C2-4D3C-5143-97B1-911B931333B9}" type="parTrans" cxnId="{049B84D3-4160-7740-87D2-078EAF2F3016}">
      <dgm:prSet/>
      <dgm:spPr/>
      <dgm:t>
        <a:bodyPr/>
        <a:lstStyle/>
        <a:p>
          <a:endParaRPr lang="en-US"/>
        </a:p>
      </dgm:t>
    </dgm:pt>
    <dgm:pt modelId="{3A828B87-3168-6849-9695-81599CEF68D5}" type="sibTrans" cxnId="{049B84D3-4160-7740-87D2-078EAF2F3016}">
      <dgm:prSet/>
      <dgm:spPr/>
      <dgm:t>
        <a:bodyPr/>
        <a:lstStyle/>
        <a:p>
          <a:endParaRPr lang="en-US"/>
        </a:p>
      </dgm:t>
    </dgm:pt>
    <dgm:pt modelId="{E5A8C9AC-FA3F-4045-B621-95C260EE34A6}">
      <dgm:prSet custT="1"/>
      <dgm:spPr/>
      <dgm:t>
        <a:bodyPr/>
        <a:lstStyle/>
        <a:p>
          <a:pPr rtl="0"/>
          <a:r>
            <a:rPr lang="cs-CZ" sz="2400" dirty="0">
              <a:latin typeface="Arial" charset="0"/>
              <a:ea typeface="Arial" charset="0"/>
              <a:cs typeface="Arial" charset="0"/>
            </a:rPr>
            <a:t>Pomalé tempo</a:t>
          </a:r>
          <a:endParaRPr lang="en-US" sz="2400" dirty="0">
            <a:latin typeface="Arial" charset="0"/>
            <a:ea typeface="Arial" charset="0"/>
            <a:cs typeface="Arial" charset="0"/>
          </a:endParaRPr>
        </a:p>
      </dgm:t>
    </dgm:pt>
    <dgm:pt modelId="{01B5B2B5-E10B-A14A-87DF-75334B5578B1}" type="parTrans" cxnId="{989F05A6-14FD-BA41-B567-0E25BA86AE3B}">
      <dgm:prSet/>
      <dgm:spPr/>
      <dgm:t>
        <a:bodyPr/>
        <a:lstStyle/>
        <a:p>
          <a:endParaRPr lang="en-US"/>
        </a:p>
      </dgm:t>
    </dgm:pt>
    <dgm:pt modelId="{61AA3A9C-018D-3E4A-8A69-F448952008D6}" type="sibTrans" cxnId="{989F05A6-14FD-BA41-B567-0E25BA86AE3B}">
      <dgm:prSet/>
      <dgm:spPr/>
      <dgm:t>
        <a:bodyPr/>
        <a:lstStyle/>
        <a:p>
          <a:endParaRPr lang="en-US"/>
        </a:p>
      </dgm:t>
    </dgm:pt>
    <dgm:pt modelId="{5E42FFD0-DAF4-4A58-952C-2403BF4C00A6}">
      <dgm:prSet custT="1"/>
      <dgm:spPr/>
      <dgm:t>
        <a:bodyPr/>
        <a:lstStyle/>
        <a:p>
          <a:pPr rtl="0"/>
          <a:r>
            <a:rPr lang="cs-CZ" sz="2400" dirty="0">
              <a:latin typeface="Arial" charset="0"/>
              <a:ea typeface="Arial" charset="0"/>
              <a:cs typeface="Arial" charset="0"/>
            </a:rPr>
            <a:t>Problémy s pravopisem</a:t>
          </a:r>
          <a:endParaRPr lang="en-US" sz="2400" dirty="0">
            <a:latin typeface="Arial" charset="0"/>
            <a:ea typeface="Arial" charset="0"/>
            <a:cs typeface="Arial" charset="0"/>
          </a:endParaRPr>
        </a:p>
      </dgm:t>
    </dgm:pt>
    <dgm:pt modelId="{FF006BEF-7C71-459D-8E97-B80C46968769}" type="parTrans" cxnId="{9235313F-3C10-4FB3-BD12-86191E23FF55}">
      <dgm:prSet/>
      <dgm:spPr/>
      <dgm:t>
        <a:bodyPr/>
        <a:lstStyle/>
        <a:p>
          <a:endParaRPr lang="cs-CZ"/>
        </a:p>
      </dgm:t>
    </dgm:pt>
    <dgm:pt modelId="{2F35B782-3492-4742-B9B0-A61FF4936A93}" type="sibTrans" cxnId="{9235313F-3C10-4FB3-BD12-86191E23FF55}">
      <dgm:prSet/>
      <dgm:spPr/>
      <dgm:t>
        <a:bodyPr/>
        <a:lstStyle/>
        <a:p>
          <a:endParaRPr lang="cs-CZ"/>
        </a:p>
      </dgm:t>
    </dgm:pt>
    <dgm:pt modelId="{83B636FC-3865-49BC-BCCE-D282D454C42A}">
      <dgm:prSet custT="1"/>
      <dgm:spPr/>
      <dgm:t>
        <a:bodyPr/>
        <a:lstStyle/>
        <a:p>
          <a:r>
            <a:rPr lang="cs-CZ" sz="2400" dirty="0">
              <a:latin typeface="Arial" charset="0"/>
              <a:cs typeface="Arial" charset="0"/>
            </a:rPr>
            <a:t>Koherence textu</a:t>
          </a:r>
        </a:p>
      </dgm:t>
    </dgm:pt>
    <dgm:pt modelId="{828E3531-DB79-4138-88A1-53E150A700D4}" type="parTrans" cxnId="{B1868B3E-73CE-4F84-826B-389472B0B57B}">
      <dgm:prSet/>
      <dgm:spPr/>
      <dgm:t>
        <a:bodyPr/>
        <a:lstStyle/>
        <a:p>
          <a:endParaRPr lang="cs-CZ"/>
        </a:p>
      </dgm:t>
    </dgm:pt>
    <dgm:pt modelId="{C7EF04D4-1D37-403B-B73F-A596AE1FA09D}" type="sibTrans" cxnId="{B1868B3E-73CE-4F84-826B-389472B0B57B}">
      <dgm:prSet/>
      <dgm:spPr/>
      <dgm:t>
        <a:bodyPr/>
        <a:lstStyle/>
        <a:p>
          <a:endParaRPr lang="cs-CZ"/>
        </a:p>
      </dgm:t>
    </dgm:pt>
    <dgm:pt modelId="{365CD45B-AF39-46B9-9DBA-952BC7636A0D}">
      <dgm:prSet custT="1"/>
      <dgm:spPr/>
      <dgm:t>
        <a:bodyPr/>
        <a:lstStyle/>
        <a:p>
          <a:r>
            <a:rPr lang="cs-CZ" sz="2400" dirty="0">
              <a:latin typeface="Arial" charset="0"/>
              <a:cs typeface="Arial" charset="0"/>
            </a:rPr>
            <a:t>Přesnost</a:t>
          </a:r>
        </a:p>
      </dgm:t>
    </dgm:pt>
    <dgm:pt modelId="{B2C2307D-6D93-4CB7-9E0F-F1379EAD9830}" type="parTrans" cxnId="{DF57EB50-29FB-42B2-9CCA-2ACDF827719C}">
      <dgm:prSet/>
      <dgm:spPr/>
      <dgm:t>
        <a:bodyPr/>
        <a:lstStyle/>
        <a:p>
          <a:endParaRPr lang="cs-CZ"/>
        </a:p>
      </dgm:t>
    </dgm:pt>
    <dgm:pt modelId="{DD5CDC33-BAB7-460C-800A-E2BC6748FED1}" type="sibTrans" cxnId="{DF57EB50-29FB-42B2-9CCA-2ACDF827719C}">
      <dgm:prSet/>
      <dgm:spPr/>
      <dgm:t>
        <a:bodyPr/>
        <a:lstStyle/>
        <a:p>
          <a:endParaRPr lang="cs-CZ"/>
        </a:p>
      </dgm:t>
    </dgm:pt>
    <dgm:pt modelId="{1C404529-65B9-4EEE-97AB-7BA40CF932C8}">
      <dgm:prSet custT="1"/>
      <dgm:spPr/>
      <dgm:t>
        <a:bodyPr/>
        <a:lstStyle/>
        <a:p>
          <a:r>
            <a:rPr lang="cs-CZ" sz="2400" dirty="0">
              <a:latin typeface="Arial" charset="0"/>
              <a:cs typeface="Arial" charset="0"/>
            </a:rPr>
            <a:t>Korektury a revize</a:t>
          </a:r>
        </a:p>
      </dgm:t>
    </dgm:pt>
    <dgm:pt modelId="{253FC31C-9573-4C8F-96B1-1C62681E2BE3}" type="parTrans" cxnId="{12E48890-A773-4791-9643-64E110D4524A}">
      <dgm:prSet/>
      <dgm:spPr/>
      <dgm:t>
        <a:bodyPr/>
        <a:lstStyle/>
        <a:p>
          <a:endParaRPr lang="cs-CZ"/>
        </a:p>
      </dgm:t>
    </dgm:pt>
    <dgm:pt modelId="{2848474F-89C7-49E1-9A95-07D23A5BEB83}" type="sibTrans" cxnId="{12E48890-A773-4791-9643-64E110D4524A}">
      <dgm:prSet/>
      <dgm:spPr/>
      <dgm:t>
        <a:bodyPr/>
        <a:lstStyle/>
        <a:p>
          <a:endParaRPr lang="cs-CZ"/>
        </a:p>
      </dgm:t>
    </dgm:pt>
    <dgm:pt modelId="{D446F7A7-9690-5145-90BE-3C6868F13DA4}" type="pres">
      <dgm:prSet presAssocID="{1DF084CB-686D-5A46-8E33-00C303BC33B7}" presName="Name0" presStyleCnt="0">
        <dgm:presLayoutVars>
          <dgm:dir/>
          <dgm:animLvl val="lvl"/>
          <dgm:resizeHandles val="exact"/>
        </dgm:presLayoutVars>
      </dgm:prSet>
      <dgm:spPr/>
    </dgm:pt>
    <dgm:pt modelId="{EF908E64-17EC-2C44-874F-9C987D40A61F}" type="pres">
      <dgm:prSet presAssocID="{5B2245DE-2357-A644-93C7-E4A3D4CB48AF}" presName="composite" presStyleCnt="0"/>
      <dgm:spPr/>
    </dgm:pt>
    <dgm:pt modelId="{134D439E-5A07-2F41-ADEA-C5D4AB631349}" type="pres">
      <dgm:prSet presAssocID="{5B2245DE-2357-A644-93C7-E4A3D4CB48A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1EBED3D-4759-AF48-96EC-51AAE7C28EB7}" type="pres">
      <dgm:prSet presAssocID="{5B2245DE-2357-A644-93C7-E4A3D4CB48AF}" presName="desTx" presStyleLbl="alignAccFollowNode1" presStyleIdx="0" presStyleCnt="2">
        <dgm:presLayoutVars>
          <dgm:bulletEnabled val="1"/>
        </dgm:presLayoutVars>
      </dgm:prSet>
      <dgm:spPr/>
    </dgm:pt>
    <dgm:pt modelId="{1AFEC8B2-4963-8442-A5B2-48898B7A4713}" type="pres">
      <dgm:prSet presAssocID="{638343F8-2FF9-664E-B26C-6279624F26D5}" presName="space" presStyleCnt="0"/>
      <dgm:spPr/>
    </dgm:pt>
    <dgm:pt modelId="{FE99E3BB-C9A5-3045-93F9-A78E757415AA}" type="pres">
      <dgm:prSet presAssocID="{5A91445C-61D8-C546-96AE-0F99A53E20C7}" presName="composite" presStyleCnt="0"/>
      <dgm:spPr/>
    </dgm:pt>
    <dgm:pt modelId="{AD347C2F-1AE9-A645-B202-6DD07EC40A02}" type="pres">
      <dgm:prSet presAssocID="{5A91445C-61D8-C546-96AE-0F99A53E20C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356FA7B-0211-0147-AC66-F2331C037CD7}" type="pres">
      <dgm:prSet presAssocID="{5A91445C-61D8-C546-96AE-0F99A53E20C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89B68A03-5304-0F49-8AD1-A0E3DBFBA635}" type="presOf" srcId="{35C48582-2B62-1846-A43F-8AA331D7A1DC}" destId="{6356FA7B-0211-0147-AC66-F2331C037CD7}" srcOrd="0" destOrd="0" presId="urn:microsoft.com/office/officeart/2005/8/layout/hList1"/>
    <dgm:cxn modelId="{DFA23E0D-EA61-D843-9602-814752E4E3DB}" srcId="{1DF084CB-686D-5A46-8E33-00C303BC33B7}" destId="{5A91445C-61D8-C546-96AE-0F99A53E20C7}" srcOrd="1" destOrd="0" parTransId="{B7FA4CAF-DDD0-E947-9156-AAE550A5A8F7}" sibTransId="{C78B3906-AE17-1D4B-9CA2-3498FA8CE029}"/>
    <dgm:cxn modelId="{2DCAEF25-90DF-4668-B5DC-937DC8320E60}" type="presOf" srcId="{83B636FC-3865-49BC-BCCE-D282D454C42A}" destId="{6356FA7B-0211-0147-AC66-F2331C037CD7}" srcOrd="0" destOrd="1" presId="urn:microsoft.com/office/officeart/2005/8/layout/hList1"/>
    <dgm:cxn modelId="{B1868B3E-73CE-4F84-826B-389472B0B57B}" srcId="{5A91445C-61D8-C546-96AE-0F99A53E20C7}" destId="{83B636FC-3865-49BC-BCCE-D282D454C42A}" srcOrd="1" destOrd="0" parTransId="{828E3531-DB79-4138-88A1-53E150A700D4}" sibTransId="{C7EF04D4-1D37-403B-B73F-A596AE1FA09D}"/>
    <dgm:cxn modelId="{9235313F-3C10-4FB3-BD12-86191E23FF55}" srcId="{5B2245DE-2357-A644-93C7-E4A3D4CB48AF}" destId="{5E42FFD0-DAF4-4A58-952C-2403BF4C00A6}" srcOrd="1" destOrd="0" parTransId="{FF006BEF-7C71-459D-8E97-B80C46968769}" sibTransId="{2F35B782-3492-4742-B9B0-A61FF4936A93}"/>
    <dgm:cxn modelId="{93603C42-4538-2B45-8F3A-1C68D37BCE00}" type="presOf" srcId="{E5A8C9AC-FA3F-4045-B621-95C260EE34A6}" destId="{71EBED3D-4759-AF48-96EC-51AAE7C28EB7}" srcOrd="0" destOrd="0" presId="urn:microsoft.com/office/officeart/2005/8/layout/hList1"/>
    <dgm:cxn modelId="{D444E248-6BB5-4490-9007-100270CB77CF}" type="presOf" srcId="{1C404529-65B9-4EEE-97AB-7BA40CF932C8}" destId="{6356FA7B-0211-0147-AC66-F2331C037CD7}" srcOrd="0" destOrd="3" presId="urn:microsoft.com/office/officeart/2005/8/layout/hList1"/>
    <dgm:cxn modelId="{5653676D-A372-0D4E-90B8-B6365AC14D9A}" type="presOf" srcId="{1DF084CB-686D-5A46-8E33-00C303BC33B7}" destId="{D446F7A7-9690-5145-90BE-3C6868F13DA4}" srcOrd="0" destOrd="0" presId="urn:microsoft.com/office/officeart/2005/8/layout/hList1"/>
    <dgm:cxn modelId="{DF57EB50-29FB-42B2-9CCA-2ACDF827719C}" srcId="{5A91445C-61D8-C546-96AE-0F99A53E20C7}" destId="{365CD45B-AF39-46B9-9DBA-952BC7636A0D}" srcOrd="2" destOrd="0" parTransId="{B2C2307D-6D93-4CB7-9E0F-F1379EAD9830}" sibTransId="{DD5CDC33-BAB7-460C-800A-E2BC6748FED1}"/>
    <dgm:cxn modelId="{CEBC5F80-249F-714D-A8C8-FB90C0107650}" type="presOf" srcId="{5A91445C-61D8-C546-96AE-0F99A53E20C7}" destId="{AD347C2F-1AE9-A645-B202-6DD07EC40A02}" srcOrd="0" destOrd="0" presId="urn:microsoft.com/office/officeart/2005/8/layout/hList1"/>
    <dgm:cxn modelId="{12E48890-A773-4791-9643-64E110D4524A}" srcId="{5A91445C-61D8-C546-96AE-0F99A53E20C7}" destId="{1C404529-65B9-4EEE-97AB-7BA40CF932C8}" srcOrd="3" destOrd="0" parTransId="{253FC31C-9573-4C8F-96B1-1C62681E2BE3}" sibTransId="{2848474F-89C7-49E1-9A95-07D23A5BEB83}"/>
    <dgm:cxn modelId="{800F3DA3-77E6-7C44-8A3B-F26DC22D8D8F}" srcId="{1DF084CB-686D-5A46-8E33-00C303BC33B7}" destId="{5B2245DE-2357-A644-93C7-E4A3D4CB48AF}" srcOrd="0" destOrd="0" parTransId="{7469788A-F203-4541-8D3F-9374A1A6DFE6}" sibTransId="{638343F8-2FF9-664E-B26C-6279624F26D5}"/>
    <dgm:cxn modelId="{989F05A6-14FD-BA41-B567-0E25BA86AE3B}" srcId="{5B2245DE-2357-A644-93C7-E4A3D4CB48AF}" destId="{E5A8C9AC-FA3F-4045-B621-95C260EE34A6}" srcOrd="0" destOrd="0" parTransId="{01B5B2B5-E10B-A14A-87DF-75334B5578B1}" sibTransId="{61AA3A9C-018D-3E4A-8A69-F448952008D6}"/>
    <dgm:cxn modelId="{CA0784CD-D756-1A41-897F-88139E1292F0}" type="presOf" srcId="{5B2245DE-2357-A644-93C7-E4A3D4CB48AF}" destId="{134D439E-5A07-2F41-ADEA-C5D4AB631349}" srcOrd="0" destOrd="0" presId="urn:microsoft.com/office/officeart/2005/8/layout/hList1"/>
    <dgm:cxn modelId="{049B84D3-4160-7740-87D2-078EAF2F3016}" srcId="{5A91445C-61D8-C546-96AE-0F99A53E20C7}" destId="{35C48582-2B62-1846-A43F-8AA331D7A1DC}" srcOrd="0" destOrd="0" parTransId="{F3A6C0C2-4D3C-5143-97B1-911B931333B9}" sibTransId="{3A828B87-3168-6849-9695-81599CEF68D5}"/>
    <dgm:cxn modelId="{9869D5D8-1F33-4D8D-B752-223182AE15B9}" type="presOf" srcId="{365CD45B-AF39-46B9-9DBA-952BC7636A0D}" destId="{6356FA7B-0211-0147-AC66-F2331C037CD7}" srcOrd="0" destOrd="2" presId="urn:microsoft.com/office/officeart/2005/8/layout/hList1"/>
    <dgm:cxn modelId="{E6585AF7-67CC-4F28-971E-3BB616C48002}" type="presOf" srcId="{5E42FFD0-DAF4-4A58-952C-2403BF4C00A6}" destId="{71EBED3D-4759-AF48-96EC-51AAE7C28EB7}" srcOrd="0" destOrd="1" presId="urn:microsoft.com/office/officeart/2005/8/layout/hList1"/>
    <dgm:cxn modelId="{8173FDB5-5FF3-314B-B034-EAE2C592DEE1}" type="presParOf" srcId="{D446F7A7-9690-5145-90BE-3C6868F13DA4}" destId="{EF908E64-17EC-2C44-874F-9C987D40A61F}" srcOrd="0" destOrd="0" presId="urn:microsoft.com/office/officeart/2005/8/layout/hList1"/>
    <dgm:cxn modelId="{745FA251-5B15-CF4F-8426-98092A3E3587}" type="presParOf" srcId="{EF908E64-17EC-2C44-874F-9C987D40A61F}" destId="{134D439E-5A07-2F41-ADEA-C5D4AB631349}" srcOrd="0" destOrd="0" presId="urn:microsoft.com/office/officeart/2005/8/layout/hList1"/>
    <dgm:cxn modelId="{360D0A4F-F00E-F641-A572-4AD6D1CBEF87}" type="presParOf" srcId="{EF908E64-17EC-2C44-874F-9C987D40A61F}" destId="{71EBED3D-4759-AF48-96EC-51AAE7C28EB7}" srcOrd="1" destOrd="0" presId="urn:microsoft.com/office/officeart/2005/8/layout/hList1"/>
    <dgm:cxn modelId="{6286A8E7-1270-E94C-9F4D-CB543BF3C8F3}" type="presParOf" srcId="{D446F7A7-9690-5145-90BE-3C6868F13DA4}" destId="{1AFEC8B2-4963-8442-A5B2-48898B7A4713}" srcOrd="1" destOrd="0" presId="urn:microsoft.com/office/officeart/2005/8/layout/hList1"/>
    <dgm:cxn modelId="{B1DFA4EE-027A-854A-8EE8-457AF65C4269}" type="presParOf" srcId="{D446F7A7-9690-5145-90BE-3C6868F13DA4}" destId="{FE99E3BB-C9A5-3045-93F9-A78E757415AA}" srcOrd="2" destOrd="0" presId="urn:microsoft.com/office/officeart/2005/8/layout/hList1"/>
    <dgm:cxn modelId="{D5FA61FD-85E2-484E-94BB-3C350653028F}" type="presParOf" srcId="{FE99E3BB-C9A5-3045-93F9-A78E757415AA}" destId="{AD347C2F-1AE9-A645-B202-6DD07EC40A02}" srcOrd="0" destOrd="0" presId="urn:microsoft.com/office/officeart/2005/8/layout/hList1"/>
    <dgm:cxn modelId="{75568C6E-18E6-3941-8E55-EAFB8BDDC15F}" type="presParOf" srcId="{FE99E3BB-C9A5-3045-93F9-A78E757415AA}" destId="{6356FA7B-0211-0147-AC66-F2331C037CD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F084CB-686D-5A46-8E33-00C303BC33B7}" type="doc">
      <dgm:prSet loTypeId="urn:microsoft.com/office/officeart/2005/8/layout/h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B2245DE-2357-A644-93C7-E4A3D4CB48AF}">
      <dgm:prSet custT="1"/>
      <dgm:spPr/>
      <dgm:t>
        <a:bodyPr/>
        <a:lstStyle/>
        <a:p>
          <a:pPr rtl="0"/>
          <a:r>
            <a:rPr lang="cs-CZ" sz="3200" b="1" dirty="0">
              <a:solidFill>
                <a:srgbClr val="FFC000"/>
              </a:solidFill>
            </a:rPr>
            <a:t>Poslech</a:t>
          </a:r>
          <a:r>
            <a:rPr lang="cs-CZ" sz="3200" b="1" dirty="0">
              <a:solidFill>
                <a:srgbClr val="000000"/>
              </a:solidFill>
            </a:rPr>
            <a:t> </a:t>
          </a:r>
          <a:endParaRPr lang="en-US" sz="3200" b="1" dirty="0">
            <a:solidFill>
              <a:srgbClr val="000000"/>
            </a:solidFill>
          </a:endParaRPr>
        </a:p>
      </dgm:t>
    </dgm:pt>
    <dgm:pt modelId="{7469788A-F203-4541-8D3F-9374A1A6DFE6}" type="parTrans" cxnId="{800F3DA3-77E6-7C44-8A3B-F26DC22D8D8F}">
      <dgm:prSet/>
      <dgm:spPr/>
      <dgm:t>
        <a:bodyPr/>
        <a:lstStyle/>
        <a:p>
          <a:endParaRPr lang="en-US"/>
        </a:p>
      </dgm:t>
    </dgm:pt>
    <dgm:pt modelId="{638343F8-2FF9-664E-B26C-6279624F26D5}" type="sibTrans" cxnId="{800F3DA3-77E6-7C44-8A3B-F26DC22D8D8F}">
      <dgm:prSet/>
      <dgm:spPr/>
      <dgm:t>
        <a:bodyPr/>
        <a:lstStyle/>
        <a:p>
          <a:endParaRPr lang="en-US"/>
        </a:p>
      </dgm:t>
    </dgm:pt>
    <dgm:pt modelId="{5A91445C-61D8-C546-96AE-0F99A53E20C7}">
      <dgm:prSet custT="1"/>
      <dgm:spPr/>
      <dgm:t>
        <a:bodyPr/>
        <a:lstStyle/>
        <a:p>
          <a:pPr rtl="0"/>
          <a:r>
            <a:rPr lang="cs-CZ" sz="3200" b="1" dirty="0">
              <a:solidFill>
                <a:srgbClr val="FFC000"/>
              </a:solidFill>
            </a:rPr>
            <a:t>Mluvení</a:t>
          </a:r>
          <a:endParaRPr lang="en-US" sz="3200" b="1" dirty="0">
            <a:solidFill>
              <a:srgbClr val="FFC000"/>
            </a:solidFill>
          </a:endParaRPr>
        </a:p>
      </dgm:t>
    </dgm:pt>
    <dgm:pt modelId="{B7FA4CAF-DDD0-E947-9156-AAE550A5A8F7}" type="parTrans" cxnId="{DFA23E0D-EA61-D843-9602-814752E4E3DB}">
      <dgm:prSet/>
      <dgm:spPr/>
      <dgm:t>
        <a:bodyPr/>
        <a:lstStyle/>
        <a:p>
          <a:endParaRPr lang="en-US"/>
        </a:p>
      </dgm:t>
    </dgm:pt>
    <dgm:pt modelId="{C78B3906-AE17-1D4B-9CA2-3498FA8CE029}" type="sibTrans" cxnId="{DFA23E0D-EA61-D843-9602-814752E4E3DB}">
      <dgm:prSet/>
      <dgm:spPr/>
      <dgm:t>
        <a:bodyPr/>
        <a:lstStyle/>
        <a:p>
          <a:endParaRPr lang="en-US"/>
        </a:p>
      </dgm:t>
    </dgm:pt>
    <dgm:pt modelId="{35C48582-2B62-1846-A43F-8AA331D7A1DC}">
      <dgm:prSet custT="1"/>
      <dgm:spPr/>
      <dgm:t>
        <a:bodyPr/>
        <a:lstStyle/>
        <a:p>
          <a:pPr rtl="0"/>
          <a:r>
            <a:rPr lang="cs-CZ" sz="2400" dirty="0">
              <a:latin typeface="Arial" charset="0"/>
              <a:ea typeface="Arial" charset="0"/>
              <a:cs typeface="Arial" charset="0"/>
            </a:rPr>
            <a:t>Výslovnost</a:t>
          </a:r>
          <a:endParaRPr lang="en-US" sz="2400" dirty="0">
            <a:latin typeface="Arial" charset="0"/>
            <a:ea typeface="Arial" charset="0"/>
            <a:cs typeface="Arial" charset="0"/>
          </a:endParaRPr>
        </a:p>
      </dgm:t>
    </dgm:pt>
    <dgm:pt modelId="{F3A6C0C2-4D3C-5143-97B1-911B931333B9}" type="parTrans" cxnId="{049B84D3-4160-7740-87D2-078EAF2F3016}">
      <dgm:prSet/>
      <dgm:spPr/>
      <dgm:t>
        <a:bodyPr/>
        <a:lstStyle/>
        <a:p>
          <a:endParaRPr lang="en-US"/>
        </a:p>
      </dgm:t>
    </dgm:pt>
    <dgm:pt modelId="{3A828B87-3168-6849-9695-81599CEF68D5}" type="sibTrans" cxnId="{049B84D3-4160-7740-87D2-078EAF2F3016}">
      <dgm:prSet/>
      <dgm:spPr/>
      <dgm:t>
        <a:bodyPr/>
        <a:lstStyle/>
        <a:p>
          <a:endParaRPr lang="en-US"/>
        </a:p>
      </dgm:t>
    </dgm:pt>
    <dgm:pt modelId="{E5A8C9AC-FA3F-4045-B621-95C260EE34A6}">
      <dgm:prSet custT="1"/>
      <dgm:spPr/>
      <dgm:t>
        <a:bodyPr/>
        <a:lstStyle/>
        <a:p>
          <a:pPr rtl="0"/>
          <a:r>
            <a:rPr lang="cs-CZ" sz="2400" dirty="0">
              <a:latin typeface="Arial" charset="0"/>
              <a:cs typeface="Arial" charset="0"/>
            </a:rPr>
            <a:t>Rozlišování podobně znějících slov</a:t>
          </a:r>
          <a:endParaRPr lang="en-US" sz="2400" dirty="0">
            <a:latin typeface="Arial" charset="0"/>
            <a:ea typeface="Arial" charset="0"/>
            <a:cs typeface="Arial" charset="0"/>
          </a:endParaRPr>
        </a:p>
      </dgm:t>
    </dgm:pt>
    <dgm:pt modelId="{01B5B2B5-E10B-A14A-87DF-75334B5578B1}" type="parTrans" cxnId="{989F05A6-14FD-BA41-B567-0E25BA86AE3B}">
      <dgm:prSet/>
      <dgm:spPr/>
      <dgm:t>
        <a:bodyPr/>
        <a:lstStyle/>
        <a:p>
          <a:endParaRPr lang="en-US"/>
        </a:p>
      </dgm:t>
    </dgm:pt>
    <dgm:pt modelId="{61AA3A9C-018D-3E4A-8A69-F448952008D6}" type="sibTrans" cxnId="{989F05A6-14FD-BA41-B567-0E25BA86AE3B}">
      <dgm:prSet/>
      <dgm:spPr/>
      <dgm:t>
        <a:bodyPr/>
        <a:lstStyle/>
        <a:p>
          <a:endParaRPr lang="en-US"/>
        </a:p>
      </dgm:t>
    </dgm:pt>
    <dgm:pt modelId="{D0D0DACB-45A1-415D-9751-19D2E2CE5266}">
      <dgm:prSet custT="1"/>
      <dgm:spPr/>
      <dgm:t>
        <a:bodyPr/>
        <a:lstStyle/>
        <a:p>
          <a:r>
            <a:rPr lang="cs-CZ" sz="2400" dirty="0">
              <a:latin typeface="Arial" charset="0"/>
              <a:cs typeface="Arial" charset="0"/>
            </a:rPr>
            <a:t>Pozornost</a:t>
          </a:r>
        </a:p>
      </dgm:t>
    </dgm:pt>
    <dgm:pt modelId="{D87F96B8-F602-4AC2-BE53-A92363172E48}" type="parTrans" cxnId="{5C601918-05C0-43DD-92FB-57BACDD891CD}">
      <dgm:prSet/>
      <dgm:spPr/>
      <dgm:t>
        <a:bodyPr/>
        <a:lstStyle/>
        <a:p>
          <a:endParaRPr lang="cs-CZ"/>
        </a:p>
      </dgm:t>
    </dgm:pt>
    <dgm:pt modelId="{D50E29F4-AAC6-4456-B94C-EE4922EB0377}" type="sibTrans" cxnId="{5C601918-05C0-43DD-92FB-57BACDD891CD}">
      <dgm:prSet/>
      <dgm:spPr/>
      <dgm:t>
        <a:bodyPr/>
        <a:lstStyle/>
        <a:p>
          <a:endParaRPr lang="cs-CZ"/>
        </a:p>
      </dgm:t>
    </dgm:pt>
    <dgm:pt modelId="{545BB8FD-01E9-4DA1-81D1-8E9998E97F65}">
      <dgm:prSet custT="1"/>
      <dgm:spPr/>
      <dgm:t>
        <a:bodyPr/>
        <a:lstStyle/>
        <a:p>
          <a:r>
            <a:rPr lang="cs-CZ" sz="2400" dirty="0">
              <a:latin typeface="Arial" charset="0"/>
              <a:cs typeface="Arial" charset="0"/>
            </a:rPr>
            <a:t>Zapamatování informací</a:t>
          </a:r>
        </a:p>
      </dgm:t>
    </dgm:pt>
    <dgm:pt modelId="{1AD40049-AB2E-4939-9D98-D45C2CE19F2F}" type="parTrans" cxnId="{C524F71C-CDD7-475A-8243-4D114420AA81}">
      <dgm:prSet/>
      <dgm:spPr/>
      <dgm:t>
        <a:bodyPr/>
        <a:lstStyle/>
        <a:p>
          <a:endParaRPr lang="cs-CZ"/>
        </a:p>
      </dgm:t>
    </dgm:pt>
    <dgm:pt modelId="{76345B7B-8AD3-43C9-A30A-314F6E53D5FC}" type="sibTrans" cxnId="{C524F71C-CDD7-475A-8243-4D114420AA81}">
      <dgm:prSet/>
      <dgm:spPr/>
      <dgm:t>
        <a:bodyPr/>
        <a:lstStyle/>
        <a:p>
          <a:endParaRPr lang="cs-CZ"/>
        </a:p>
      </dgm:t>
    </dgm:pt>
    <dgm:pt modelId="{D1F7856B-5E30-42DB-934F-E3B36EAA8C05}">
      <dgm:prSet custT="1"/>
      <dgm:spPr/>
      <dgm:t>
        <a:bodyPr/>
        <a:lstStyle/>
        <a:p>
          <a:r>
            <a:rPr lang="cs-CZ" sz="2400" dirty="0">
              <a:latin typeface="Arial" charset="0"/>
              <a:cs typeface="Arial" charset="0"/>
            </a:rPr>
            <a:t>Pochopení významu</a:t>
          </a:r>
        </a:p>
      </dgm:t>
    </dgm:pt>
    <dgm:pt modelId="{21474767-4DE6-4BA6-BE6D-92E4367380A4}" type="parTrans" cxnId="{AC1F9635-26D3-4820-83A7-8EACEA84055D}">
      <dgm:prSet/>
      <dgm:spPr/>
      <dgm:t>
        <a:bodyPr/>
        <a:lstStyle/>
        <a:p>
          <a:endParaRPr lang="cs-CZ"/>
        </a:p>
      </dgm:t>
    </dgm:pt>
    <dgm:pt modelId="{96415A17-DB89-47C9-9DF8-BE7657CC0717}" type="sibTrans" cxnId="{AC1F9635-26D3-4820-83A7-8EACEA84055D}">
      <dgm:prSet/>
      <dgm:spPr/>
      <dgm:t>
        <a:bodyPr/>
        <a:lstStyle/>
        <a:p>
          <a:endParaRPr lang="cs-CZ"/>
        </a:p>
      </dgm:t>
    </dgm:pt>
    <dgm:pt modelId="{7D33AB10-720E-4898-9C5A-A13BBA029820}">
      <dgm:prSet custT="1"/>
      <dgm:spPr/>
      <dgm:t>
        <a:bodyPr/>
        <a:lstStyle/>
        <a:p>
          <a:pPr rtl="0"/>
          <a:r>
            <a:rPr lang="cs-CZ" sz="2400" dirty="0">
              <a:latin typeface="Arial" charset="0"/>
              <a:ea typeface="Arial" charset="0"/>
              <a:cs typeface="Arial" charset="0"/>
            </a:rPr>
            <a:t>Přesnost</a:t>
          </a:r>
          <a:endParaRPr lang="en-US" sz="2400" dirty="0">
            <a:latin typeface="Arial" charset="0"/>
            <a:ea typeface="Arial" charset="0"/>
            <a:cs typeface="Arial" charset="0"/>
          </a:endParaRPr>
        </a:p>
      </dgm:t>
    </dgm:pt>
    <dgm:pt modelId="{81266790-EAB7-4CCB-A2FD-0FEF6F06F3B6}" type="parTrans" cxnId="{F809F958-54E9-45EE-8910-3724C3335C95}">
      <dgm:prSet/>
      <dgm:spPr/>
      <dgm:t>
        <a:bodyPr/>
        <a:lstStyle/>
        <a:p>
          <a:endParaRPr lang="cs-CZ"/>
        </a:p>
      </dgm:t>
    </dgm:pt>
    <dgm:pt modelId="{4D430C80-FE53-40B9-91F9-BF9AD0A95555}" type="sibTrans" cxnId="{F809F958-54E9-45EE-8910-3724C3335C95}">
      <dgm:prSet/>
      <dgm:spPr/>
      <dgm:t>
        <a:bodyPr/>
        <a:lstStyle/>
        <a:p>
          <a:endParaRPr lang="cs-CZ"/>
        </a:p>
      </dgm:t>
    </dgm:pt>
    <dgm:pt modelId="{605F152A-3977-43B2-B033-CE475865FDD4}">
      <dgm:prSet custT="1"/>
      <dgm:spPr/>
      <dgm:t>
        <a:bodyPr/>
        <a:lstStyle/>
        <a:p>
          <a:pPr rtl="0"/>
          <a:r>
            <a:rPr lang="cs-CZ" sz="2400" dirty="0">
              <a:latin typeface="Arial" charset="0"/>
              <a:ea typeface="Arial" charset="0"/>
              <a:cs typeface="Arial" charset="0"/>
            </a:rPr>
            <a:t>Koherence promluvy</a:t>
          </a:r>
          <a:endParaRPr lang="en-US" sz="2400" dirty="0">
            <a:latin typeface="Arial" charset="0"/>
            <a:ea typeface="Arial" charset="0"/>
            <a:cs typeface="Arial" charset="0"/>
          </a:endParaRPr>
        </a:p>
      </dgm:t>
    </dgm:pt>
    <dgm:pt modelId="{3F834F47-57DB-45DB-B236-A0FDF18077A7}" type="parTrans" cxnId="{4CA1118D-128D-4B66-A48A-C239D5BFB4A5}">
      <dgm:prSet/>
      <dgm:spPr/>
      <dgm:t>
        <a:bodyPr/>
        <a:lstStyle/>
        <a:p>
          <a:endParaRPr lang="cs-CZ"/>
        </a:p>
      </dgm:t>
    </dgm:pt>
    <dgm:pt modelId="{DDD7D0EA-A824-4CBC-8465-A7E9D4D121CE}" type="sibTrans" cxnId="{4CA1118D-128D-4B66-A48A-C239D5BFB4A5}">
      <dgm:prSet/>
      <dgm:spPr/>
      <dgm:t>
        <a:bodyPr/>
        <a:lstStyle/>
        <a:p>
          <a:endParaRPr lang="cs-CZ"/>
        </a:p>
      </dgm:t>
    </dgm:pt>
    <dgm:pt modelId="{C3718827-6342-42CE-B35A-67C852E61A06}">
      <dgm:prSet/>
      <dgm:spPr/>
      <dgm:t>
        <a:bodyPr/>
        <a:lstStyle/>
        <a:p>
          <a:pPr rtl="0"/>
          <a:endParaRPr lang="en-US" sz="3100" dirty="0">
            <a:latin typeface="Arial" charset="0"/>
            <a:ea typeface="Arial" charset="0"/>
            <a:cs typeface="Arial" charset="0"/>
          </a:endParaRPr>
        </a:p>
      </dgm:t>
    </dgm:pt>
    <dgm:pt modelId="{B08B5120-0F12-4E1F-90D1-50F31A1DC52D}" type="parTrans" cxnId="{E573B1BD-CABF-47A9-869E-FD1349F9F25D}">
      <dgm:prSet/>
      <dgm:spPr/>
      <dgm:t>
        <a:bodyPr/>
        <a:lstStyle/>
        <a:p>
          <a:endParaRPr lang="cs-CZ"/>
        </a:p>
      </dgm:t>
    </dgm:pt>
    <dgm:pt modelId="{854F3245-CA96-4218-8371-7EA9E1C53CF4}" type="sibTrans" cxnId="{E573B1BD-CABF-47A9-869E-FD1349F9F25D}">
      <dgm:prSet/>
      <dgm:spPr/>
      <dgm:t>
        <a:bodyPr/>
        <a:lstStyle/>
        <a:p>
          <a:endParaRPr lang="cs-CZ"/>
        </a:p>
      </dgm:t>
    </dgm:pt>
    <dgm:pt modelId="{D446F7A7-9690-5145-90BE-3C6868F13DA4}" type="pres">
      <dgm:prSet presAssocID="{1DF084CB-686D-5A46-8E33-00C303BC33B7}" presName="Name0" presStyleCnt="0">
        <dgm:presLayoutVars>
          <dgm:dir/>
          <dgm:animLvl val="lvl"/>
          <dgm:resizeHandles val="exact"/>
        </dgm:presLayoutVars>
      </dgm:prSet>
      <dgm:spPr/>
    </dgm:pt>
    <dgm:pt modelId="{EF908E64-17EC-2C44-874F-9C987D40A61F}" type="pres">
      <dgm:prSet presAssocID="{5B2245DE-2357-A644-93C7-E4A3D4CB48AF}" presName="composite" presStyleCnt="0"/>
      <dgm:spPr/>
    </dgm:pt>
    <dgm:pt modelId="{134D439E-5A07-2F41-ADEA-C5D4AB631349}" type="pres">
      <dgm:prSet presAssocID="{5B2245DE-2357-A644-93C7-E4A3D4CB48A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1EBED3D-4759-AF48-96EC-51AAE7C28EB7}" type="pres">
      <dgm:prSet presAssocID="{5B2245DE-2357-A644-93C7-E4A3D4CB48AF}" presName="desTx" presStyleLbl="alignAccFollowNode1" presStyleIdx="0" presStyleCnt="2">
        <dgm:presLayoutVars>
          <dgm:bulletEnabled val="1"/>
        </dgm:presLayoutVars>
      </dgm:prSet>
      <dgm:spPr/>
    </dgm:pt>
    <dgm:pt modelId="{1AFEC8B2-4963-8442-A5B2-48898B7A4713}" type="pres">
      <dgm:prSet presAssocID="{638343F8-2FF9-664E-B26C-6279624F26D5}" presName="space" presStyleCnt="0"/>
      <dgm:spPr/>
    </dgm:pt>
    <dgm:pt modelId="{FE99E3BB-C9A5-3045-93F9-A78E757415AA}" type="pres">
      <dgm:prSet presAssocID="{5A91445C-61D8-C546-96AE-0F99A53E20C7}" presName="composite" presStyleCnt="0"/>
      <dgm:spPr/>
    </dgm:pt>
    <dgm:pt modelId="{AD347C2F-1AE9-A645-B202-6DD07EC40A02}" type="pres">
      <dgm:prSet presAssocID="{5A91445C-61D8-C546-96AE-0F99A53E20C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356FA7B-0211-0147-AC66-F2331C037CD7}" type="pres">
      <dgm:prSet presAssocID="{5A91445C-61D8-C546-96AE-0F99A53E20C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FA23E0D-EA61-D843-9602-814752E4E3DB}" srcId="{1DF084CB-686D-5A46-8E33-00C303BC33B7}" destId="{5A91445C-61D8-C546-96AE-0F99A53E20C7}" srcOrd="1" destOrd="0" parTransId="{B7FA4CAF-DDD0-E947-9156-AAE550A5A8F7}" sibTransId="{C78B3906-AE17-1D4B-9CA2-3498FA8CE029}"/>
    <dgm:cxn modelId="{5C601918-05C0-43DD-92FB-57BACDD891CD}" srcId="{5B2245DE-2357-A644-93C7-E4A3D4CB48AF}" destId="{D0D0DACB-45A1-415D-9751-19D2E2CE5266}" srcOrd="1" destOrd="0" parTransId="{D87F96B8-F602-4AC2-BE53-A92363172E48}" sibTransId="{D50E29F4-AAC6-4456-B94C-EE4922EB0377}"/>
    <dgm:cxn modelId="{C524F71C-CDD7-475A-8243-4D114420AA81}" srcId="{5B2245DE-2357-A644-93C7-E4A3D4CB48AF}" destId="{545BB8FD-01E9-4DA1-81D1-8E9998E97F65}" srcOrd="2" destOrd="0" parTransId="{1AD40049-AB2E-4939-9D98-D45C2CE19F2F}" sibTransId="{76345B7B-8AD3-43C9-A30A-314F6E53D5FC}"/>
    <dgm:cxn modelId="{15886823-3B10-2F4A-A4B4-80E87692088B}" type="presOf" srcId="{E5A8C9AC-FA3F-4045-B621-95C260EE34A6}" destId="{71EBED3D-4759-AF48-96EC-51AAE7C28EB7}" srcOrd="0" destOrd="0" presId="urn:microsoft.com/office/officeart/2005/8/layout/hList1"/>
    <dgm:cxn modelId="{AC1F9635-26D3-4820-83A7-8EACEA84055D}" srcId="{5B2245DE-2357-A644-93C7-E4A3D4CB48AF}" destId="{D1F7856B-5E30-42DB-934F-E3B36EAA8C05}" srcOrd="3" destOrd="0" parTransId="{21474767-4DE6-4BA6-BE6D-92E4367380A4}" sibTransId="{96415A17-DB89-47C9-9DF8-BE7657CC0717}"/>
    <dgm:cxn modelId="{68EAB360-B628-48FF-BF00-059DF582E866}" type="presOf" srcId="{D0D0DACB-45A1-415D-9751-19D2E2CE5266}" destId="{71EBED3D-4759-AF48-96EC-51AAE7C28EB7}" srcOrd="0" destOrd="1" presId="urn:microsoft.com/office/officeart/2005/8/layout/hList1"/>
    <dgm:cxn modelId="{7FF6E044-6ACA-4DFE-AEEB-97863850741E}" type="presOf" srcId="{545BB8FD-01E9-4DA1-81D1-8E9998E97F65}" destId="{71EBED3D-4759-AF48-96EC-51AAE7C28EB7}" srcOrd="0" destOrd="2" presId="urn:microsoft.com/office/officeart/2005/8/layout/hList1"/>
    <dgm:cxn modelId="{A7497B4C-CAC7-E149-A629-D1F2FE3CB257}" type="presOf" srcId="{5A91445C-61D8-C546-96AE-0F99A53E20C7}" destId="{AD347C2F-1AE9-A645-B202-6DD07EC40A02}" srcOrd="0" destOrd="0" presId="urn:microsoft.com/office/officeart/2005/8/layout/hList1"/>
    <dgm:cxn modelId="{9407E772-0233-4E4F-A10D-245C19FA7830}" type="presOf" srcId="{605F152A-3977-43B2-B033-CE475865FDD4}" destId="{6356FA7B-0211-0147-AC66-F2331C037CD7}" srcOrd="0" destOrd="2" presId="urn:microsoft.com/office/officeart/2005/8/layout/hList1"/>
    <dgm:cxn modelId="{98AD8D77-BF94-7245-A427-3A5166EE1571}" type="presOf" srcId="{35C48582-2B62-1846-A43F-8AA331D7A1DC}" destId="{6356FA7B-0211-0147-AC66-F2331C037CD7}" srcOrd="0" destOrd="0" presId="urn:microsoft.com/office/officeart/2005/8/layout/hList1"/>
    <dgm:cxn modelId="{F809F958-54E9-45EE-8910-3724C3335C95}" srcId="{5A91445C-61D8-C546-96AE-0F99A53E20C7}" destId="{7D33AB10-720E-4898-9C5A-A13BBA029820}" srcOrd="1" destOrd="0" parTransId="{81266790-EAB7-4CCB-A2FD-0FEF6F06F3B6}" sibTransId="{4D430C80-FE53-40B9-91F9-BF9AD0A95555}"/>
    <dgm:cxn modelId="{A70E3287-FA50-4064-9F39-CE1D5200E5CC}" type="presOf" srcId="{D1F7856B-5E30-42DB-934F-E3B36EAA8C05}" destId="{71EBED3D-4759-AF48-96EC-51AAE7C28EB7}" srcOrd="0" destOrd="3" presId="urn:microsoft.com/office/officeart/2005/8/layout/hList1"/>
    <dgm:cxn modelId="{4CA1118D-128D-4B66-A48A-C239D5BFB4A5}" srcId="{5A91445C-61D8-C546-96AE-0F99A53E20C7}" destId="{605F152A-3977-43B2-B033-CE475865FDD4}" srcOrd="2" destOrd="0" parTransId="{3F834F47-57DB-45DB-B236-A0FDF18077A7}" sibTransId="{DDD7D0EA-A824-4CBC-8465-A7E9D4D121CE}"/>
    <dgm:cxn modelId="{DBDCFF91-C7FA-4D7E-8C51-627ACC65D223}" type="presOf" srcId="{7D33AB10-720E-4898-9C5A-A13BBA029820}" destId="{6356FA7B-0211-0147-AC66-F2331C037CD7}" srcOrd="0" destOrd="1" presId="urn:microsoft.com/office/officeart/2005/8/layout/hList1"/>
    <dgm:cxn modelId="{800F3DA3-77E6-7C44-8A3B-F26DC22D8D8F}" srcId="{1DF084CB-686D-5A46-8E33-00C303BC33B7}" destId="{5B2245DE-2357-A644-93C7-E4A3D4CB48AF}" srcOrd="0" destOrd="0" parTransId="{7469788A-F203-4541-8D3F-9374A1A6DFE6}" sibTransId="{638343F8-2FF9-664E-B26C-6279624F26D5}"/>
    <dgm:cxn modelId="{989F05A6-14FD-BA41-B567-0E25BA86AE3B}" srcId="{5B2245DE-2357-A644-93C7-E4A3D4CB48AF}" destId="{E5A8C9AC-FA3F-4045-B621-95C260EE34A6}" srcOrd="0" destOrd="0" parTransId="{01B5B2B5-E10B-A14A-87DF-75334B5578B1}" sibTransId="{61AA3A9C-018D-3E4A-8A69-F448952008D6}"/>
    <dgm:cxn modelId="{7AB5B6B2-AF9B-8540-A39A-7409DD51FCA7}" type="presOf" srcId="{5B2245DE-2357-A644-93C7-E4A3D4CB48AF}" destId="{134D439E-5A07-2F41-ADEA-C5D4AB631349}" srcOrd="0" destOrd="0" presId="urn:microsoft.com/office/officeart/2005/8/layout/hList1"/>
    <dgm:cxn modelId="{0D8C1FB5-F86F-ED45-9C88-7C1DF05EC2CF}" type="presOf" srcId="{1DF084CB-686D-5A46-8E33-00C303BC33B7}" destId="{D446F7A7-9690-5145-90BE-3C6868F13DA4}" srcOrd="0" destOrd="0" presId="urn:microsoft.com/office/officeart/2005/8/layout/hList1"/>
    <dgm:cxn modelId="{E573B1BD-CABF-47A9-869E-FD1349F9F25D}" srcId="{5A91445C-61D8-C546-96AE-0F99A53E20C7}" destId="{C3718827-6342-42CE-B35A-67C852E61A06}" srcOrd="3" destOrd="0" parTransId="{B08B5120-0F12-4E1F-90D1-50F31A1DC52D}" sibTransId="{854F3245-CA96-4218-8371-7EA9E1C53CF4}"/>
    <dgm:cxn modelId="{049B84D3-4160-7740-87D2-078EAF2F3016}" srcId="{5A91445C-61D8-C546-96AE-0F99A53E20C7}" destId="{35C48582-2B62-1846-A43F-8AA331D7A1DC}" srcOrd="0" destOrd="0" parTransId="{F3A6C0C2-4D3C-5143-97B1-911B931333B9}" sibTransId="{3A828B87-3168-6849-9695-81599CEF68D5}"/>
    <dgm:cxn modelId="{18E155DC-84A2-43FC-B1FE-281045A50945}" type="presOf" srcId="{C3718827-6342-42CE-B35A-67C852E61A06}" destId="{6356FA7B-0211-0147-AC66-F2331C037CD7}" srcOrd="0" destOrd="3" presId="urn:microsoft.com/office/officeart/2005/8/layout/hList1"/>
    <dgm:cxn modelId="{2F66E8B7-9824-6143-9736-82023F5F9991}" type="presParOf" srcId="{D446F7A7-9690-5145-90BE-3C6868F13DA4}" destId="{EF908E64-17EC-2C44-874F-9C987D40A61F}" srcOrd="0" destOrd="0" presId="urn:microsoft.com/office/officeart/2005/8/layout/hList1"/>
    <dgm:cxn modelId="{AA3F373E-87EE-CD4E-A892-F5F061EDEFC3}" type="presParOf" srcId="{EF908E64-17EC-2C44-874F-9C987D40A61F}" destId="{134D439E-5A07-2F41-ADEA-C5D4AB631349}" srcOrd="0" destOrd="0" presId="urn:microsoft.com/office/officeart/2005/8/layout/hList1"/>
    <dgm:cxn modelId="{12F53BC3-D895-4944-8414-FAA1D335E3B3}" type="presParOf" srcId="{EF908E64-17EC-2C44-874F-9C987D40A61F}" destId="{71EBED3D-4759-AF48-96EC-51AAE7C28EB7}" srcOrd="1" destOrd="0" presId="urn:microsoft.com/office/officeart/2005/8/layout/hList1"/>
    <dgm:cxn modelId="{41A5863C-01FD-F849-8B62-B3EEC1F1684F}" type="presParOf" srcId="{D446F7A7-9690-5145-90BE-3C6868F13DA4}" destId="{1AFEC8B2-4963-8442-A5B2-48898B7A4713}" srcOrd="1" destOrd="0" presId="urn:microsoft.com/office/officeart/2005/8/layout/hList1"/>
    <dgm:cxn modelId="{E939F41D-C21F-C24E-AE80-BE892AF4CE19}" type="presParOf" srcId="{D446F7A7-9690-5145-90BE-3C6868F13DA4}" destId="{FE99E3BB-C9A5-3045-93F9-A78E757415AA}" srcOrd="2" destOrd="0" presId="urn:microsoft.com/office/officeart/2005/8/layout/hList1"/>
    <dgm:cxn modelId="{B2532813-25DD-F243-A360-A2EDBFC2C118}" type="presParOf" srcId="{FE99E3BB-C9A5-3045-93F9-A78E757415AA}" destId="{AD347C2F-1AE9-A645-B202-6DD07EC40A02}" srcOrd="0" destOrd="0" presId="urn:microsoft.com/office/officeart/2005/8/layout/hList1"/>
    <dgm:cxn modelId="{F1A427D0-0AB9-B645-9A64-CC177AE12800}" type="presParOf" srcId="{FE99E3BB-C9A5-3045-93F9-A78E757415AA}" destId="{6356FA7B-0211-0147-AC66-F2331C037CD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F084CB-686D-5A46-8E33-00C303BC33B7}" type="doc">
      <dgm:prSet loTypeId="urn:microsoft.com/office/officeart/2005/8/layout/h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B2245DE-2357-A644-93C7-E4A3D4CB48AF}">
      <dgm:prSet custT="1"/>
      <dgm:spPr/>
      <dgm:t>
        <a:bodyPr/>
        <a:lstStyle/>
        <a:p>
          <a:pPr rtl="0"/>
          <a:r>
            <a:rPr lang="cs-CZ" sz="3200" b="1" dirty="0">
              <a:solidFill>
                <a:srgbClr val="FFC000"/>
              </a:solidFill>
            </a:rPr>
            <a:t>Osvojování</a:t>
          </a:r>
          <a:endParaRPr lang="en-US" sz="3200" b="1" dirty="0">
            <a:solidFill>
              <a:srgbClr val="FFC000"/>
            </a:solidFill>
          </a:endParaRPr>
        </a:p>
      </dgm:t>
    </dgm:pt>
    <dgm:pt modelId="{7469788A-F203-4541-8D3F-9374A1A6DFE6}" type="parTrans" cxnId="{800F3DA3-77E6-7C44-8A3B-F26DC22D8D8F}">
      <dgm:prSet/>
      <dgm:spPr/>
      <dgm:t>
        <a:bodyPr/>
        <a:lstStyle/>
        <a:p>
          <a:endParaRPr lang="en-US"/>
        </a:p>
      </dgm:t>
    </dgm:pt>
    <dgm:pt modelId="{638343F8-2FF9-664E-B26C-6279624F26D5}" type="sibTrans" cxnId="{800F3DA3-77E6-7C44-8A3B-F26DC22D8D8F}">
      <dgm:prSet/>
      <dgm:spPr/>
      <dgm:t>
        <a:bodyPr/>
        <a:lstStyle/>
        <a:p>
          <a:endParaRPr lang="en-US"/>
        </a:p>
      </dgm:t>
    </dgm:pt>
    <dgm:pt modelId="{5A91445C-61D8-C546-96AE-0F99A53E20C7}">
      <dgm:prSet custT="1"/>
      <dgm:spPr/>
      <dgm:t>
        <a:bodyPr/>
        <a:lstStyle/>
        <a:p>
          <a:pPr rtl="0"/>
          <a:r>
            <a:rPr lang="cs-CZ" sz="3200" b="1" dirty="0">
              <a:solidFill>
                <a:srgbClr val="FFC000"/>
              </a:solidFill>
            </a:rPr>
            <a:t>Používání</a:t>
          </a:r>
          <a:endParaRPr lang="en-US" sz="3200" b="1" dirty="0">
            <a:solidFill>
              <a:srgbClr val="FFC000"/>
            </a:solidFill>
          </a:endParaRPr>
        </a:p>
      </dgm:t>
    </dgm:pt>
    <dgm:pt modelId="{B7FA4CAF-DDD0-E947-9156-AAE550A5A8F7}" type="parTrans" cxnId="{DFA23E0D-EA61-D843-9602-814752E4E3DB}">
      <dgm:prSet/>
      <dgm:spPr/>
      <dgm:t>
        <a:bodyPr/>
        <a:lstStyle/>
        <a:p>
          <a:endParaRPr lang="en-US"/>
        </a:p>
      </dgm:t>
    </dgm:pt>
    <dgm:pt modelId="{C78B3906-AE17-1D4B-9CA2-3498FA8CE029}" type="sibTrans" cxnId="{DFA23E0D-EA61-D843-9602-814752E4E3DB}">
      <dgm:prSet/>
      <dgm:spPr/>
      <dgm:t>
        <a:bodyPr/>
        <a:lstStyle/>
        <a:p>
          <a:endParaRPr lang="en-US"/>
        </a:p>
      </dgm:t>
    </dgm:pt>
    <dgm:pt modelId="{35C48582-2B62-1846-A43F-8AA331D7A1DC}">
      <dgm:prSet custT="1"/>
      <dgm:spPr/>
      <dgm:t>
        <a:bodyPr/>
        <a:lstStyle/>
        <a:p>
          <a:pPr rtl="0"/>
          <a:r>
            <a:rPr lang="cs-CZ" sz="2400" dirty="0">
              <a:latin typeface="Arial" charset="0"/>
              <a:cs typeface="Arial" charset="0"/>
            </a:rPr>
            <a:t>Obtíže při vybavování slov</a:t>
          </a:r>
          <a:endParaRPr lang="en-US" sz="2400" dirty="0">
            <a:latin typeface="Arial" charset="0"/>
            <a:ea typeface="Arial" charset="0"/>
            <a:cs typeface="Arial" charset="0"/>
          </a:endParaRPr>
        </a:p>
      </dgm:t>
    </dgm:pt>
    <dgm:pt modelId="{F3A6C0C2-4D3C-5143-97B1-911B931333B9}" type="parTrans" cxnId="{049B84D3-4160-7740-87D2-078EAF2F3016}">
      <dgm:prSet/>
      <dgm:spPr/>
      <dgm:t>
        <a:bodyPr/>
        <a:lstStyle/>
        <a:p>
          <a:endParaRPr lang="en-US"/>
        </a:p>
      </dgm:t>
    </dgm:pt>
    <dgm:pt modelId="{3A828B87-3168-6849-9695-81599CEF68D5}" type="sibTrans" cxnId="{049B84D3-4160-7740-87D2-078EAF2F3016}">
      <dgm:prSet/>
      <dgm:spPr/>
      <dgm:t>
        <a:bodyPr/>
        <a:lstStyle/>
        <a:p>
          <a:endParaRPr lang="en-US"/>
        </a:p>
      </dgm:t>
    </dgm:pt>
    <dgm:pt modelId="{E5A8C9AC-FA3F-4045-B621-95C260EE34A6}">
      <dgm:prSet custT="1"/>
      <dgm:spPr/>
      <dgm:t>
        <a:bodyPr/>
        <a:lstStyle/>
        <a:p>
          <a:pPr rtl="0"/>
          <a:endParaRPr lang="en-US" sz="2400" dirty="0">
            <a:latin typeface="Arial" charset="0"/>
            <a:ea typeface="Arial" charset="0"/>
            <a:cs typeface="Arial" charset="0"/>
          </a:endParaRPr>
        </a:p>
      </dgm:t>
    </dgm:pt>
    <dgm:pt modelId="{01B5B2B5-E10B-A14A-87DF-75334B5578B1}" type="parTrans" cxnId="{989F05A6-14FD-BA41-B567-0E25BA86AE3B}">
      <dgm:prSet/>
      <dgm:spPr/>
      <dgm:t>
        <a:bodyPr/>
        <a:lstStyle/>
        <a:p>
          <a:endParaRPr lang="en-US"/>
        </a:p>
      </dgm:t>
    </dgm:pt>
    <dgm:pt modelId="{61AA3A9C-018D-3E4A-8A69-F448952008D6}" type="sibTrans" cxnId="{989F05A6-14FD-BA41-B567-0E25BA86AE3B}">
      <dgm:prSet/>
      <dgm:spPr/>
      <dgm:t>
        <a:bodyPr/>
        <a:lstStyle/>
        <a:p>
          <a:endParaRPr lang="en-US"/>
        </a:p>
      </dgm:t>
    </dgm:pt>
    <dgm:pt modelId="{B8FA02A2-E2D7-474D-A207-E98AFC36986E}">
      <dgm:prSet custT="1"/>
      <dgm:spPr/>
      <dgm:t>
        <a:bodyPr/>
        <a:lstStyle/>
        <a:p>
          <a:r>
            <a:rPr lang="cs-CZ" sz="2400" dirty="0">
              <a:latin typeface="Arial" charset="0"/>
              <a:cs typeface="Arial" charset="0"/>
            </a:rPr>
            <a:t>Osvojování dalších složek: (např. pravopis, výslovnost, gramatické informace)</a:t>
          </a:r>
        </a:p>
      </dgm:t>
    </dgm:pt>
    <dgm:pt modelId="{41F3D007-0B22-429D-A21D-38EDE9209D92}" type="parTrans" cxnId="{9C3A8E20-21C0-4A61-9652-8E34DEE832A2}">
      <dgm:prSet/>
      <dgm:spPr/>
      <dgm:t>
        <a:bodyPr/>
        <a:lstStyle/>
        <a:p>
          <a:endParaRPr lang="cs-CZ"/>
        </a:p>
      </dgm:t>
    </dgm:pt>
    <dgm:pt modelId="{4D87F17C-2D98-4C77-BA3C-EF70E415EFF3}" type="sibTrans" cxnId="{9C3A8E20-21C0-4A61-9652-8E34DEE832A2}">
      <dgm:prSet/>
      <dgm:spPr/>
      <dgm:t>
        <a:bodyPr/>
        <a:lstStyle/>
        <a:p>
          <a:endParaRPr lang="cs-CZ"/>
        </a:p>
      </dgm:t>
    </dgm:pt>
    <dgm:pt modelId="{7F2187F5-CA7B-4989-9B2B-A19668D8C517}">
      <dgm:prSet custT="1"/>
      <dgm:spPr/>
      <dgm:t>
        <a:bodyPr/>
        <a:lstStyle/>
        <a:p>
          <a:r>
            <a:rPr lang="cs-CZ" sz="2400" dirty="0">
              <a:latin typeface="Arial" charset="0"/>
              <a:cs typeface="Arial" charset="0"/>
            </a:rPr>
            <a:t>Záměna slov</a:t>
          </a:r>
        </a:p>
      </dgm:t>
    </dgm:pt>
    <dgm:pt modelId="{227A6750-D332-4DC5-91D8-E0660454F278}" type="parTrans" cxnId="{3A4000D9-84E6-448C-ACBA-580200D42406}">
      <dgm:prSet/>
      <dgm:spPr/>
      <dgm:t>
        <a:bodyPr/>
        <a:lstStyle/>
        <a:p>
          <a:endParaRPr lang="cs-CZ"/>
        </a:p>
      </dgm:t>
    </dgm:pt>
    <dgm:pt modelId="{327A1797-143B-4A75-BE91-3C06CB10C6BC}" type="sibTrans" cxnId="{3A4000D9-84E6-448C-ACBA-580200D42406}">
      <dgm:prSet/>
      <dgm:spPr/>
      <dgm:t>
        <a:bodyPr/>
        <a:lstStyle/>
        <a:p>
          <a:endParaRPr lang="cs-CZ"/>
        </a:p>
      </dgm:t>
    </dgm:pt>
    <dgm:pt modelId="{7FB15AF1-EE84-432A-9D7C-8DD0519EFB64}">
      <dgm:prSet custT="1"/>
      <dgm:spPr/>
      <dgm:t>
        <a:bodyPr/>
        <a:lstStyle/>
        <a:p>
          <a:r>
            <a:rPr lang="cs-CZ" sz="2400" dirty="0">
              <a:latin typeface="Arial" charset="0"/>
              <a:cs typeface="Arial" charset="0"/>
            </a:rPr>
            <a:t>Přesnost</a:t>
          </a:r>
        </a:p>
      </dgm:t>
    </dgm:pt>
    <dgm:pt modelId="{CEF55D9F-4425-4653-8A6C-7586D2DCC3C9}" type="parTrans" cxnId="{18FE49FB-ED63-46E0-BFA1-FB4B5C897F06}">
      <dgm:prSet/>
      <dgm:spPr/>
      <dgm:t>
        <a:bodyPr/>
        <a:lstStyle/>
        <a:p>
          <a:endParaRPr lang="cs-CZ"/>
        </a:p>
      </dgm:t>
    </dgm:pt>
    <dgm:pt modelId="{96FCFCA9-6091-42E6-86D2-CB14778EC7C7}" type="sibTrans" cxnId="{18FE49FB-ED63-46E0-BFA1-FB4B5C897F06}">
      <dgm:prSet/>
      <dgm:spPr/>
      <dgm:t>
        <a:bodyPr/>
        <a:lstStyle/>
        <a:p>
          <a:endParaRPr lang="cs-CZ"/>
        </a:p>
      </dgm:t>
    </dgm:pt>
    <dgm:pt modelId="{4CAD5873-68A8-40B3-8DAF-1C354E0769A4}">
      <dgm:prSet custT="1"/>
      <dgm:spPr/>
      <dgm:t>
        <a:bodyPr/>
        <a:lstStyle/>
        <a:p>
          <a:pPr rtl="0"/>
          <a:r>
            <a:rPr lang="cs-CZ" sz="2400" dirty="0">
              <a:latin typeface="Arial" charset="0"/>
              <a:cs typeface="Arial" charset="0"/>
            </a:rPr>
            <a:t>Osvojování významu</a:t>
          </a:r>
          <a:endParaRPr lang="en-US" sz="2400" dirty="0">
            <a:latin typeface="Arial" charset="0"/>
            <a:ea typeface="Arial" charset="0"/>
            <a:cs typeface="Arial" charset="0"/>
          </a:endParaRPr>
        </a:p>
      </dgm:t>
    </dgm:pt>
    <dgm:pt modelId="{4F28C63D-84C8-42BE-9D7D-9C2234817FB7}" type="parTrans" cxnId="{875F8B39-7EC4-46AB-948D-E1C9972A6101}">
      <dgm:prSet/>
      <dgm:spPr/>
      <dgm:t>
        <a:bodyPr/>
        <a:lstStyle/>
        <a:p>
          <a:endParaRPr lang="cs-CZ"/>
        </a:p>
      </dgm:t>
    </dgm:pt>
    <dgm:pt modelId="{C10929D2-A42C-4262-A384-80CA65CA164B}" type="sibTrans" cxnId="{875F8B39-7EC4-46AB-948D-E1C9972A6101}">
      <dgm:prSet/>
      <dgm:spPr/>
      <dgm:t>
        <a:bodyPr/>
        <a:lstStyle/>
        <a:p>
          <a:endParaRPr lang="cs-CZ"/>
        </a:p>
      </dgm:t>
    </dgm:pt>
    <dgm:pt modelId="{A629B36B-CFFA-4956-A415-788EC7D756C0}">
      <dgm:prSet custT="1"/>
      <dgm:spPr/>
      <dgm:t>
        <a:bodyPr/>
        <a:lstStyle/>
        <a:p>
          <a:pPr rtl="0"/>
          <a:endParaRPr lang="en-US" sz="2400" dirty="0">
            <a:latin typeface="Arial" charset="0"/>
            <a:ea typeface="Arial" charset="0"/>
            <a:cs typeface="Arial" charset="0"/>
          </a:endParaRPr>
        </a:p>
      </dgm:t>
    </dgm:pt>
    <dgm:pt modelId="{3365AEB1-9BD1-4C09-A498-583062B39414}" type="parTrans" cxnId="{7C47E7F8-F7C8-49C7-A53B-C0A56356CAB2}">
      <dgm:prSet/>
      <dgm:spPr/>
      <dgm:t>
        <a:bodyPr/>
        <a:lstStyle/>
        <a:p>
          <a:endParaRPr lang="cs-CZ"/>
        </a:p>
      </dgm:t>
    </dgm:pt>
    <dgm:pt modelId="{14DAC39A-C5E1-4F74-9AD4-2A57FA202807}" type="sibTrans" cxnId="{7C47E7F8-F7C8-49C7-A53B-C0A56356CAB2}">
      <dgm:prSet/>
      <dgm:spPr/>
      <dgm:t>
        <a:bodyPr/>
        <a:lstStyle/>
        <a:p>
          <a:endParaRPr lang="cs-CZ"/>
        </a:p>
      </dgm:t>
    </dgm:pt>
    <dgm:pt modelId="{D446F7A7-9690-5145-90BE-3C6868F13DA4}" type="pres">
      <dgm:prSet presAssocID="{1DF084CB-686D-5A46-8E33-00C303BC33B7}" presName="Name0" presStyleCnt="0">
        <dgm:presLayoutVars>
          <dgm:dir/>
          <dgm:animLvl val="lvl"/>
          <dgm:resizeHandles val="exact"/>
        </dgm:presLayoutVars>
      </dgm:prSet>
      <dgm:spPr/>
    </dgm:pt>
    <dgm:pt modelId="{EF908E64-17EC-2C44-874F-9C987D40A61F}" type="pres">
      <dgm:prSet presAssocID="{5B2245DE-2357-A644-93C7-E4A3D4CB48AF}" presName="composite" presStyleCnt="0"/>
      <dgm:spPr/>
    </dgm:pt>
    <dgm:pt modelId="{134D439E-5A07-2F41-ADEA-C5D4AB631349}" type="pres">
      <dgm:prSet presAssocID="{5B2245DE-2357-A644-93C7-E4A3D4CB48A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1EBED3D-4759-AF48-96EC-51AAE7C28EB7}" type="pres">
      <dgm:prSet presAssocID="{5B2245DE-2357-A644-93C7-E4A3D4CB48AF}" presName="desTx" presStyleLbl="alignAccFollowNode1" presStyleIdx="0" presStyleCnt="2">
        <dgm:presLayoutVars>
          <dgm:bulletEnabled val="1"/>
        </dgm:presLayoutVars>
      </dgm:prSet>
      <dgm:spPr/>
    </dgm:pt>
    <dgm:pt modelId="{1AFEC8B2-4963-8442-A5B2-48898B7A4713}" type="pres">
      <dgm:prSet presAssocID="{638343F8-2FF9-664E-B26C-6279624F26D5}" presName="space" presStyleCnt="0"/>
      <dgm:spPr/>
    </dgm:pt>
    <dgm:pt modelId="{FE99E3BB-C9A5-3045-93F9-A78E757415AA}" type="pres">
      <dgm:prSet presAssocID="{5A91445C-61D8-C546-96AE-0F99A53E20C7}" presName="composite" presStyleCnt="0"/>
      <dgm:spPr/>
    </dgm:pt>
    <dgm:pt modelId="{AD347C2F-1AE9-A645-B202-6DD07EC40A02}" type="pres">
      <dgm:prSet presAssocID="{5A91445C-61D8-C546-96AE-0F99A53E20C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356FA7B-0211-0147-AC66-F2331C037CD7}" type="pres">
      <dgm:prSet presAssocID="{5A91445C-61D8-C546-96AE-0F99A53E20C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0916B06-1C0D-4993-930A-A5248C0DDA0F}" type="presOf" srcId="{B8FA02A2-E2D7-474D-A207-E98AFC36986E}" destId="{71EBED3D-4759-AF48-96EC-51AAE7C28EB7}" srcOrd="0" destOrd="2" presId="urn:microsoft.com/office/officeart/2005/8/layout/hList1"/>
    <dgm:cxn modelId="{DFA23E0D-EA61-D843-9602-814752E4E3DB}" srcId="{1DF084CB-686D-5A46-8E33-00C303BC33B7}" destId="{5A91445C-61D8-C546-96AE-0F99A53E20C7}" srcOrd="1" destOrd="0" parTransId="{B7FA4CAF-DDD0-E947-9156-AAE550A5A8F7}" sibTransId="{C78B3906-AE17-1D4B-9CA2-3498FA8CE029}"/>
    <dgm:cxn modelId="{06EAE50D-2B87-C848-B7E3-34A6FCB10001}" type="presOf" srcId="{E5A8C9AC-FA3F-4045-B621-95C260EE34A6}" destId="{71EBED3D-4759-AF48-96EC-51AAE7C28EB7}" srcOrd="0" destOrd="0" presId="urn:microsoft.com/office/officeart/2005/8/layout/hList1"/>
    <dgm:cxn modelId="{9C3A8E20-21C0-4A61-9652-8E34DEE832A2}" srcId="{5B2245DE-2357-A644-93C7-E4A3D4CB48AF}" destId="{B8FA02A2-E2D7-474D-A207-E98AFC36986E}" srcOrd="2" destOrd="0" parTransId="{41F3D007-0B22-429D-A21D-38EDE9209D92}" sibTransId="{4D87F17C-2D98-4C77-BA3C-EF70E415EFF3}"/>
    <dgm:cxn modelId="{875F8B39-7EC4-46AB-948D-E1C9972A6101}" srcId="{5B2245DE-2357-A644-93C7-E4A3D4CB48AF}" destId="{4CAD5873-68A8-40B3-8DAF-1C354E0769A4}" srcOrd="1" destOrd="0" parTransId="{4F28C63D-84C8-42BE-9D7D-9C2234817FB7}" sibTransId="{C10929D2-A42C-4262-A384-80CA65CA164B}"/>
    <dgm:cxn modelId="{A1D88B3E-0C0D-364E-B57C-4C1D85D0672D}" type="presOf" srcId="{1DF084CB-686D-5A46-8E33-00C303BC33B7}" destId="{D446F7A7-9690-5145-90BE-3C6868F13DA4}" srcOrd="0" destOrd="0" presId="urn:microsoft.com/office/officeart/2005/8/layout/hList1"/>
    <dgm:cxn modelId="{5A509870-E7B0-4B77-A008-C1020C4C2228}" type="presOf" srcId="{A629B36B-CFFA-4956-A415-788EC7D756C0}" destId="{6356FA7B-0211-0147-AC66-F2331C037CD7}" srcOrd="0" destOrd="0" presId="urn:microsoft.com/office/officeart/2005/8/layout/hList1"/>
    <dgm:cxn modelId="{D37E047C-FD59-2A4A-9771-4755D891E364}" type="presOf" srcId="{35C48582-2B62-1846-A43F-8AA331D7A1DC}" destId="{6356FA7B-0211-0147-AC66-F2331C037CD7}" srcOrd="0" destOrd="1" presId="urn:microsoft.com/office/officeart/2005/8/layout/hList1"/>
    <dgm:cxn modelId="{D9900D7D-51D6-934B-AD7E-866364FAC105}" type="presOf" srcId="{5B2245DE-2357-A644-93C7-E4A3D4CB48AF}" destId="{134D439E-5A07-2F41-ADEA-C5D4AB631349}" srcOrd="0" destOrd="0" presId="urn:microsoft.com/office/officeart/2005/8/layout/hList1"/>
    <dgm:cxn modelId="{800F3DA3-77E6-7C44-8A3B-F26DC22D8D8F}" srcId="{1DF084CB-686D-5A46-8E33-00C303BC33B7}" destId="{5B2245DE-2357-A644-93C7-E4A3D4CB48AF}" srcOrd="0" destOrd="0" parTransId="{7469788A-F203-4541-8D3F-9374A1A6DFE6}" sibTransId="{638343F8-2FF9-664E-B26C-6279624F26D5}"/>
    <dgm:cxn modelId="{7627D7A5-650A-418B-AFEE-A335CB66782F}" type="presOf" srcId="{7F2187F5-CA7B-4989-9B2B-A19668D8C517}" destId="{6356FA7B-0211-0147-AC66-F2331C037CD7}" srcOrd="0" destOrd="2" presId="urn:microsoft.com/office/officeart/2005/8/layout/hList1"/>
    <dgm:cxn modelId="{989F05A6-14FD-BA41-B567-0E25BA86AE3B}" srcId="{5B2245DE-2357-A644-93C7-E4A3D4CB48AF}" destId="{E5A8C9AC-FA3F-4045-B621-95C260EE34A6}" srcOrd="0" destOrd="0" parTransId="{01B5B2B5-E10B-A14A-87DF-75334B5578B1}" sibTransId="{61AA3A9C-018D-3E4A-8A69-F448952008D6}"/>
    <dgm:cxn modelId="{7AD411D1-B07A-489C-8185-C8F260E522D2}" type="presOf" srcId="{7FB15AF1-EE84-432A-9D7C-8DD0519EFB64}" destId="{6356FA7B-0211-0147-AC66-F2331C037CD7}" srcOrd="0" destOrd="3" presId="urn:microsoft.com/office/officeart/2005/8/layout/hList1"/>
    <dgm:cxn modelId="{049B84D3-4160-7740-87D2-078EAF2F3016}" srcId="{5A91445C-61D8-C546-96AE-0F99A53E20C7}" destId="{35C48582-2B62-1846-A43F-8AA331D7A1DC}" srcOrd="1" destOrd="0" parTransId="{F3A6C0C2-4D3C-5143-97B1-911B931333B9}" sibTransId="{3A828B87-3168-6849-9695-81599CEF68D5}"/>
    <dgm:cxn modelId="{3A4000D9-84E6-448C-ACBA-580200D42406}" srcId="{5A91445C-61D8-C546-96AE-0F99A53E20C7}" destId="{7F2187F5-CA7B-4989-9B2B-A19668D8C517}" srcOrd="2" destOrd="0" parTransId="{227A6750-D332-4DC5-91D8-E0660454F278}" sibTransId="{327A1797-143B-4A75-BE91-3C06CB10C6BC}"/>
    <dgm:cxn modelId="{2B450CE0-8F4D-44C9-95B9-C36AF779A503}" type="presOf" srcId="{4CAD5873-68A8-40B3-8DAF-1C354E0769A4}" destId="{71EBED3D-4759-AF48-96EC-51AAE7C28EB7}" srcOrd="0" destOrd="1" presId="urn:microsoft.com/office/officeart/2005/8/layout/hList1"/>
    <dgm:cxn modelId="{7F8E69F3-E056-764B-98F9-FA8957D0944D}" type="presOf" srcId="{5A91445C-61D8-C546-96AE-0F99A53E20C7}" destId="{AD347C2F-1AE9-A645-B202-6DD07EC40A02}" srcOrd="0" destOrd="0" presId="urn:microsoft.com/office/officeart/2005/8/layout/hList1"/>
    <dgm:cxn modelId="{7C47E7F8-F7C8-49C7-A53B-C0A56356CAB2}" srcId="{5A91445C-61D8-C546-96AE-0F99A53E20C7}" destId="{A629B36B-CFFA-4956-A415-788EC7D756C0}" srcOrd="0" destOrd="0" parTransId="{3365AEB1-9BD1-4C09-A498-583062B39414}" sibTransId="{14DAC39A-C5E1-4F74-9AD4-2A57FA202807}"/>
    <dgm:cxn modelId="{18FE49FB-ED63-46E0-BFA1-FB4B5C897F06}" srcId="{5A91445C-61D8-C546-96AE-0F99A53E20C7}" destId="{7FB15AF1-EE84-432A-9D7C-8DD0519EFB64}" srcOrd="3" destOrd="0" parTransId="{CEF55D9F-4425-4653-8A6C-7586D2DCC3C9}" sibTransId="{96FCFCA9-6091-42E6-86D2-CB14778EC7C7}"/>
    <dgm:cxn modelId="{27C6956E-E68B-C348-8813-726F1624BBA7}" type="presParOf" srcId="{D446F7A7-9690-5145-90BE-3C6868F13DA4}" destId="{EF908E64-17EC-2C44-874F-9C987D40A61F}" srcOrd="0" destOrd="0" presId="urn:microsoft.com/office/officeart/2005/8/layout/hList1"/>
    <dgm:cxn modelId="{9268BC3E-4314-2A49-9B49-CE0E67C08434}" type="presParOf" srcId="{EF908E64-17EC-2C44-874F-9C987D40A61F}" destId="{134D439E-5A07-2F41-ADEA-C5D4AB631349}" srcOrd="0" destOrd="0" presId="urn:microsoft.com/office/officeart/2005/8/layout/hList1"/>
    <dgm:cxn modelId="{D2181592-BE18-A944-BE3A-EBEB02E88202}" type="presParOf" srcId="{EF908E64-17EC-2C44-874F-9C987D40A61F}" destId="{71EBED3D-4759-AF48-96EC-51AAE7C28EB7}" srcOrd="1" destOrd="0" presId="urn:microsoft.com/office/officeart/2005/8/layout/hList1"/>
    <dgm:cxn modelId="{8A5A8DC2-DF77-4F40-A116-9E2DFA7BCDF5}" type="presParOf" srcId="{D446F7A7-9690-5145-90BE-3C6868F13DA4}" destId="{1AFEC8B2-4963-8442-A5B2-48898B7A4713}" srcOrd="1" destOrd="0" presId="urn:microsoft.com/office/officeart/2005/8/layout/hList1"/>
    <dgm:cxn modelId="{46E1D249-9BC9-E74C-8A41-7FAF4AA73BBF}" type="presParOf" srcId="{D446F7A7-9690-5145-90BE-3C6868F13DA4}" destId="{FE99E3BB-C9A5-3045-93F9-A78E757415AA}" srcOrd="2" destOrd="0" presId="urn:microsoft.com/office/officeart/2005/8/layout/hList1"/>
    <dgm:cxn modelId="{44499A36-E92D-C645-91E1-F2D685C82352}" type="presParOf" srcId="{FE99E3BB-C9A5-3045-93F9-A78E757415AA}" destId="{AD347C2F-1AE9-A645-B202-6DD07EC40A02}" srcOrd="0" destOrd="0" presId="urn:microsoft.com/office/officeart/2005/8/layout/hList1"/>
    <dgm:cxn modelId="{17D7F519-19C5-AB4B-B945-B8A8D4C76C84}" type="presParOf" srcId="{FE99E3BB-C9A5-3045-93F9-A78E757415AA}" destId="{6356FA7B-0211-0147-AC66-F2331C037CD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6D567-CF37-DB40-B012-CDF422F9C8F0}">
      <dsp:nvSpPr>
        <dsp:cNvPr id="0" name=""/>
        <dsp:cNvSpPr/>
      </dsp:nvSpPr>
      <dsp:spPr>
        <a:xfrm rot="16200000">
          <a:off x="933449" y="-933449"/>
          <a:ext cx="2247900" cy="41148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solidFill>
                <a:srgbClr val="000000"/>
              </a:solidFill>
              <a:latin typeface="Arial" charset="0"/>
              <a:ea typeface="Arial" charset="0"/>
              <a:cs typeface="Arial" charset="0"/>
            </a:rPr>
            <a:t>Dyslexi</a:t>
          </a:r>
          <a:r>
            <a:rPr lang="cs-CZ" sz="2300" kern="12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rPr>
            <a:t>e</a:t>
          </a:r>
        </a:p>
      </dsp:txBody>
      <dsp:txXfrm rot="5400000">
        <a:off x="0" y="0"/>
        <a:ext cx="4114800" cy="1685925"/>
      </dsp:txXfrm>
    </dsp:sp>
    <dsp:sp modelId="{83079E5D-8797-C741-84E0-4CB5E47D4D16}">
      <dsp:nvSpPr>
        <dsp:cNvPr id="0" name=""/>
        <dsp:cNvSpPr/>
      </dsp:nvSpPr>
      <dsp:spPr>
        <a:xfrm>
          <a:off x="4114800" y="0"/>
          <a:ext cx="4114800" cy="2247900"/>
        </a:xfrm>
        <a:prstGeom prst="round1Rect">
          <a:avLst/>
        </a:prstGeom>
        <a:solidFill>
          <a:schemeClr val="accent5">
            <a:hueOff val="-7107707"/>
            <a:satOff val="4040"/>
            <a:lumOff val="-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solidFill>
                <a:srgbClr val="000000"/>
              </a:solidFill>
              <a:latin typeface="Arial" charset="0"/>
              <a:ea typeface="Arial" charset="0"/>
              <a:cs typeface="Arial" charset="0"/>
            </a:rPr>
            <a:t>Dyspraxi</a:t>
          </a:r>
          <a:r>
            <a:rPr lang="cs-CZ" sz="2300" kern="12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rPr>
            <a:t>e</a:t>
          </a:r>
          <a:r>
            <a:rPr lang="en-US" sz="2300" kern="12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rPr>
            <a:t> (</a:t>
          </a:r>
          <a:r>
            <a:rPr lang="cs-CZ" sz="2300" kern="12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rPr>
            <a:t>jemná a hrubá motorická koordinace)</a:t>
          </a:r>
          <a:endParaRPr lang="en-US" sz="2300" kern="1200" dirty="0">
            <a:solidFill>
              <a:srgbClr val="000000"/>
            </a:solidFill>
            <a:latin typeface="Arial" charset="0"/>
            <a:ea typeface="Arial" charset="0"/>
            <a:cs typeface="Arial" charset="0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solidFill>
                <a:srgbClr val="000000"/>
              </a:solidFill>
              <a:latin typeface="Arial" charset="0"/>
              <a:ea typeface="Arial" charset="0"/>
              <a:cs typeface="Arial" charset="0"/>
            </a:rPr>
            <a:t>Dysgra</a:t>
          </a:r>
          <a:r>
            <a:rPr lang="cs-CZ" sz="2300" kern="1200" dirty="0" err="1">
              <a:solidFill>
                <a:srgbClr val="000000"/>
              </a:solidFill>
              <a:latin typeface="Arial" charset="0"/>
              <a:ea typeface="Arial" charset="0"/>
              <a:cs typeface="Arial" charset="0"/>
            </a:rPr>
            <a:t>fie</a:t>
          </a:r>
          <a:r>
            <a:rPr lang="cs-CZ" sz="2300" kern="12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rPr>
            <a:t>/ dysortografie</a:t>
          </a:r>
          <a:r>
            <a:rPr lang="en-US" sz="2300" kern="12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rPr>
            <a:t> (</a:t>
          </a:r>
          <a:r>
            <a:rPr lang="cs-CZ" sz="2300" kern="12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rPr>
            <a:t>psaní, pravopis</a:t>
          </a:r>
          <a:r>
            <a:rPr lang="en-US" sz="2300" kern="12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rPr>
            <a:t>)</a:t>
          </a:r>
          <a:endParaRPr lang="cs-CZ" sz="2300" kern="1200" dirty="0">
            <a:solidFill>
              <a:srgbClr val="000000"/>
            </a:solidFill>
            <a:latin typeface="Arial" charset="0"/>
            <a:ea typeface="Arial" charset="0"/>
            <a:cs typeface="Arial" charset="0"/>
          </a:endParaRPr>
        </a:p>
      </dsp:txBody>
      <dsp:txXfrm>
        <a:off x="4114800" y="0"/>
        <a:ext cx="4114800" cy="1685925"/>
      </dsp:txXfrm>
    </dsp:sp>
    <dsp:sp modelId="{98155DD6-9718-E54D-ADFB-DEB98BA736BE}">
      <dsp:nvSpPr>
        <dsp:cNvPr id="0" name=""/>
        <dsp:cNvSpPr/>
      </dsp:nvSpPr>
      <dsp:spPr>
        <a:xfrm rot="10800000">
          <a:off x="0" y="2247900"/>
          <a:ext cx="4114800" cy="2247900"/>
        </a:xfrm>
        <a:prstGeom prst="round1Rect">
          <a:avLst/>
        </a:prstGeom>
        <a:solidFill>
          <a:schemeClr val="accent5">
            <a:hueOff val="-14215414"/>
            <a:satOff val="8079"/>
            <a:lumOff val="-6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rPr>
            <a:t>Poruchy pozornosti a hyperaktivita (ADD/ADHD)</a:t>
          </a:r>
          <a:endParaRPr lang="en-US" sz="2300" kern="1200" dirty="0">
            <a:solidFill>
              <a:srgbClr val="000000"/>
            </a:solidFill>
            <a:latin typeface="Arial" charset="0"/>
            <a:ea typeface="Arial" charset="0"/>
            <a:cs typeface="Arial" charset="0"/>
          </a:endParaRPr>
        </a:p>
      </dsp:txBody>
      <dsp:txXfrm rot="10800000">
        <a:off x="0" y="2809875"/>
        <a:ext cx="4114800" cy="1685925"/>
      </dsp:txXfrm>
    </dsp:sp>
    <dsp:sp modelId="{43C4EB22-A45A-524D-850C-8CD2BB6B7D9D}">
      <dsp:nvSpPr>
        <dsp:cNvPr id="0" name=""/>
        <dsp:cNvSpPr/>
      </dsp:nvSpPr>
      <dsp:spPr>
        <a:xfrm rot="5400000">
          <a:off x="5048250" y="1314450"/>
          <a:ext cx="2247900" cy="4114800"/>
        </a:xfrm>
        <a:prstGeom prst="round1Rect">
          <a:avLst/>
        </a:prstGeom>
        <a:solidFill>
          <a:schemeClr val="accent5">
            <a:hueOff val="-21323121"/>
            <a:satOff val="12119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solidFill>
                <a:srgbClr val="000000"/>
              </a:solidFill>
              <a:latin typeface="Arial" charset="0"/>
              <a:ea typeface="Arial" charset="0"/>
              <a:cs typeface="Arial" charset="0"/>
            </a:rPr>
            <a:t>Dys</a:t>
          </a:r>
          <a:r>
            <a:rPr lang="cs-CZ" sz="2300" kern="12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rPr>
            <a:t>k</a:t>
          </a:r>
          <a:r>
            <a:rPr lang="en-US" sz="2300" kern="12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rPr>
            <a:t>al</a:t>
          </a:r>
          <a:r>
            <a:rPr lang="cs-CZ" sz="2300" kern="12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rPr>
            <a:t>k</a:t>
          </a:r>
          <a:r>
            <a:rPr lang="en-US" sz="2300" kern="1200" dirty="0" err="1">
              <a:solidFill>
                <a:srgbClr val="000000"/>
              </a:solidFill>
              <a:latin typeface="Arial" charset="0"/>
              <a:ea typeface="Arial" charset="0"/>
              <a:cs typeface="Arial" charset="0"/>
            </a:rPr>
            <a:t>uli</a:t>
          </a:r>
          <a:r>
            <a:rPr lang="cs-CZ" sz="2300" kern="12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rPr>
            <a:t>e</a:t>
          </a:r>
          <a:endParaRPr lang="en-US" sz="2300" kern="1200" dirty="0">
            <a:solidFill>
              <a:srgbClr val="000000"/>
            </a:solidFill>
            <a:latin typeface="Arial" charset="0"/>
            <a:ea typeface="Arial" charset="0"/>
            <a:cs typeface="Arial" charset="0"/>
          </a:endParaRPr>
        </a:p>
      </dsp:txBody>
      <dsp:txXfrm rot="-5400000">
        <a:off x="4114800" y="2809874"/>
        <a:ext cx="4114800" cy="1685925"/>
      </dsp:txXfrm>
    </dsp:sp>
    <dsp:sp modelId="{151F7A29-4616-CE4F-B1D0-39709C11D282}">
      <dsp:nvSpPr>
        <dsp:cNvPr id="0" name=""/>
        <dsp:cNvSpPr/>
      </dsp:nvSpPr>
      <dsp:spPr>
        <a:xfrm>
          <a:off x="2674640" y="1324749"/>
          <a:ext cx="2880318" cy="1558277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charset="0"/>
              <a:ea typeface="Arial" charset="0"/>
              <a:cs typeface="Arial" charset="0"/>
            </a:rPr>
            <a:t>Specific</a:t>
          </a:r>
          <a:r>
            <a:rPr lang="cs-CZ" sz="2400" b="1" kern="1200" dirty="0" err="1">
              <a:latin typeface="Arial" charset="0"/>
              <a:ea typeface="Arial" charset="0"/>
              <a:cs typeface="Arial" charset="0"/>
            </a:rPr>
            <a:t>ké</a:t>
          </a:r>
          <a:r>
            <a:rPr lang="cs-CZ" sz="2400" b="1" kern="1200" dirty="0">
              <a:latin typeface="Arial" charset="0"/>
              <a:ea typeface="Arial" charset="0"/>
              <a:cs typeface="Arial" charset="0"/>
            </a:rPr>
            <a:t> poruchy učení</a:t>
          </a:r>
          <a:endParaRPr lang="en-US" sz="2400" b="1" kern="1200" dirty="0">
            <a:latin typeface="Arial" charset="0"/>
            <a:ea typeface="Arial" charset="0"/>
            <a:cs typeface="Arial" charset="0"/>
          </a:endParaRPr>
        </a:p>
      </dsp:txBody>
      <dsp:txXfrm>
        <a:off x="2750709" y="1400818"/>
        <a:ext cx="2728180" cy="1406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A3A96-28C4-F742-A4F7-7957536D4FEF}">
      <dsp:nvSpPr>
        <dsp:cNvPr id="0" name=""/>
        <dsp:cNvSpPr/>
      </dsp:nvSpPr>
      <dsp:spPr>
        <a:xfrm rot="16200000">
          <a:off x="97401" y="1178329"/>
          <a:ext cx="2495134" cy="1524791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107950" rIns="97155" bIns="10795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>
              <a:latin typeface="Arial" charset="0"/>
              <a:ea typeface="Arial" charset="0"/>
              <a:cs typeface="Arial" charset="0"/>
            </a:rPr>
            <a:t>Dovednosti a znalosti v 1. jazyce jsou základem pro osvojování dalších jazyků </a:t>
          </a:r>
        </a:p>
      </dsp:txBody>
      <dsp:txXfrm rot="5400000">
        <a:off x="657020" y="767606"/>
        <a:ext cx="1450343" cy="2346238"/>
      </dsp:txXfrm>
    </dsp:sp>
    <dsp:sp modelId="{27203C81-3FEA-1C41-B7DB-DA6C2D20E1EE}">
      <dsp:nvSpPr>
        <dsp:cNvPr id="0" name=""/>
        <dsp:cNvSpPr/>
      </dsp:nvSpPr>
      <dsp:spPr>
        <a:xfrm rot="5400000">
          <a:off x="1691431" y="1178329"/>
          <a:ext cx="2495134" cy="1524791"/>
        </a:xfrm>
        <a:prstGeom prst="round2SameRect">
          <a:avLst>
            <a:gd name="adj1" fmla="val 16670"/>
            <a:gd name="adj2" fmla="val 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7155" tIns="107950" rIns="64770" bIns="10795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>
              <a:latin typeface="Arial" charset="0"/>
              <a:ea typeface="Arial" charset="0"/>
              <a:cs typeface="Arial" charset="0"/>
            </a:rPr>
            <a:t>Procesy osvojování 2.jazyka </a:t>
          </a:r>
          <a:r>
            <a:rPr lang="cs-CZ" sz="1700" kern="1200" dirty="0">
              <a:solidFill>
                <a:srgbClr val="FFC000"/>
              </a:solidFill>
              <a:latin typeface="Arial" charset="0"/>
              <a:ea typeface="Arial" charset="0"/>
              <a:cs typeface="Arial" charset="0"/>
            </a:rPr>
            <a:t>a jazyků dalších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>
              <a:latin typeface="Arial" charset="0"/>
              <a:ea typeface="Arial" charset="0"/>
              <a:cs typeface="Arial" charset="0"/>
            </a:rPr>
            <a:t> </a:t>
          </a:r>
          <a:endParaRPr lang="en-US" sz="1700" kern="1200" dirty="0">
            <a:latin typeface="Arial" charset="0"/>
            <a:ea typeface="Arial" charset="0"/>
            <a:cs typeface="Arial" charset="0"/>
          </a:endParaRPr>
        </a:p>
      </dsp:txBody>
      <dsp:txXfrm rot="-5400000">
        <a:off x="2176602" y="767606"/>
        <a:ext cx="1450343" cy="2346238"/>
      </dsp:txXfrm>
    </dsp:sp>
    <dsp:sp modelId="{29142EDB-5613-0544-A415-8A2667BE5FDA}">
      <dsp:nvSpPr>
        <dsp:cNvPr id="0" name=""/>
        <dsp:cNvSpPr/>
      </dsp:nvSpPr>
      <dsp:spPr>
        <a:xfrm>
          <a:off x="1344813" y="0"/>
          <a:ext cx="1594029" cy="1593952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DE2431-62B0-E64C-AE52-DA00C80633F1}">
      <dsp:nvSpPr>
        <dsp:cNvPr id="0" name=""/>
        <dsp:cNvSpPr/>
      </dsp:nvSpPr>
      <dsp:spPr>
        <a:xfrm rot="10800000">
          <a:off x="1344813" y="2287109"/>
          <a:ext cx="1594029" cy="1593952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blipFill>
          <a:blip xmlns:r="http://schemas.openxmlformats.org/officeDocument/2006/relationships" r:embed="rId1">
            <a:duotone>
              <a:schemeClr val="accent5">
                <a:hueOff val="-21323121"/>
                <a:satOff val="12119"/>
                <a:lumOff val="-10000"/>
                <a:alphaOff val="0"/>
                <a:shade val="22000"/>
                <a:satMod val="160000"/>
              </a:schemeClr>
              <a:schemeClr val="accent5">
                <a:hueOff val="-21323121"/>
                <a:satOff val="12119"/>
                <a:lumOff val="-1000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D439E-5A07-2F41-ADEA-C5D4AB631349}">
      <dsp:nvSpPr>
        <dsp:cNvPr id="0" name=""/>
        <dsp:cNvSpPr/>
      </dsp:nvSpPr>
      <dsp:spPr>
        <a:xfrm>
          <a:off x="4321" y="219662"/>
          <a:ext cx="3841814" cy="710405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2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>
              <a:solidFill>
                <a:srgbClr val="FFC000"/>
              </a:solidFill>
            </a:rPr>
            <a:t>Na úrovni slova </a:t>
          </a:r>
          <a:endParaRPr lang="en-US" sz="3200" b="1" kern="1200" dirty="0">
            <a:solidFill>
              <a:srgbClr val="FFC000"/>
            </a:solidFill>
          </a:endParaRPr>
        </a:p>
      </dsp:txBody>
      <dsp:txXfrm>
        <a:off x="4321" y="219662"/>
        <a:ext cx="3841814" cy="710405"/>
      </dsp:txXfrm>
    </dsp:sp>
    <dsp:sp modelId="{71EBED3D-4759-AF48-96EC-51AAE7C28EB7}">
      <dsp:nvSpPr>
        <dsp:cNvPr id="0" name=""/>
        <dsp:cNvSpPr/>
      </dsp:nvSpPr>
      <dsp:spPr>
        <a:xfrm>
          <a:off x="4321" y="922073"/>
          <a:ext cx="3841814" cy="268975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>
            <a:latin typeface="Arial" charset="0"/>
            <a:ea typeface="Arial" charset="0"/>
            <a:cs typeface="Arial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latin typeface="Arial" charset="0"/>
              <a:cs typeface="Arial" charset="0"/>
            </a:rPr>
            <a:t>Pomalé tempo</a:t>
          </a:r>
          <a:endParaRPr lang="en-US" sz="2400" kern="1200" dirty="0">
            <a:latin typeface="Arial" charset="0"/>
            <a:ea typeface="Arial" charset="0"/>
            <a:cs typeface="Arial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latin typeface="Arial" charset="0"/>
              <a:cs typeface="Arial" charset="0"/>
            </a:rPr>
            <a:t>Nepřesné rozpoznávání slov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latin typeface="Arial" charset="0"/>
              <a:cs typeface="Arial" charset="0"/>
            </a:rPr>
            <a:t>Obtíže při vyslovování slov při čtení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latin typeface="Arial" charset="0"/>
              <a:cs typeface="Arial" charset="0"/>
            </a:rPr>
            <a:t>Obtíže při určení významu neznámých slov</a:t>
          </a:r>
        </a:p>
      </dsp:txBody>
      <dsp:txXfrm>
        <a:off x="4321" y="922073"/>
        <a:ext cx="3841814" cy="2689759"/>
      </dsp:txXfrm>
    </dsp:sp>
    <dsp:sp modelId="{AD347C2F-1AE9-A645-B202-6DD07EC40A02}">
      <dsp:nvSpPr>
        <dsp:cNvPr id="0" name=""/>
        <dsp:cNvSpPr/>
      </dsp:nvSpPr>
      <dsp:spPr>
        <a:xfrm>
          <a:off x="4281963" y="145176"/>
          <a:ext cx="3841814" cy="710405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3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>
              <a:solidFill>
                <a:srgbClr val="FFC000"/>
              </a:solidFill>
            </a:rPr>
            <a:t>Na úrovni textu</a:t>
          </a:r>
          <a:endParaRPr lang="en-US" sz="3200" b="1" kern="1200" dirty="0">
            <a:solidFill>
              <a:srgbClr val="FFC000"/>
            </a:solidFill>
          </a:endParaRPr>
        </a:p>
      </dsp:txBody>
      <dsp:txXfrm>
        <a:off x="4281963" y="145176"/>
        <a:ext cx="3841814" cy="710405"/>
      </dsp:txXfrm>
    </dsp:sp>
    <dsp:sp modelId="{6356FA7B-0211-0147-AC66-F2331C037CD7}">
      <dsp:nvSpPr>
        <dsp:cNvPr id="0" name=""/>
        <dsp:cNvSpPr/>
      </dsp:nvSpPr>
      <dsp:spPr>
        <a:xfrm>
          <a:off x="4383464" y="1053623"/>
          <a:ext cx="3841814" cy="247867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>
            <a:solidFill>
              <a:schemeClr val="tx1"/>
            </a:solidFill>
            <a:latin typeface="Arial" charset="0"/>
            <a:ea typeface="Arial" charset="0"/>
            <a:cs typeface="Arial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rPr>
            <a:t>Obtíže při hlasitém čtení nahlas (uniká význam)</a:t>
          </a:r>
          <a:endParaRPr lang="en-US" sz="2400" kern="1200" dirty="0">
            <a:solidFill>
              <a:schemeClr val="tx1"/>
            </a:solidFill>
            <a:latin typeface="Arial" charset="0"/>
            <a:ea typeface="Arial" charset="0"/>
            <a:cs typeface="Arial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 dirty="0">
              <a:solidFill>
                <a:schemeClr val="tx1"/>
              </a:solidFill>
              <a:latin typeface="Arial" charset="0"/>
              <a:cs typeface="Arial" charset="0"/>
            </a:rPr>
            <a:t>Obtíže s porozuměním klíčovým a detailním informacím</a:t>
          </a:r>
          <a:endParaRPr lang="en-US" sz="2400" kern="1200" dirty="0">
            <a:solidFill>
              <a:schemeClr val="tx1"/>
            </a:solidFill>
            <a:latin typeface="Arial" charset="0"/>
            <a:ea typeface="Arial" charset="0"/>
            <a:cs typeface="Arial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latin typeface="Arial" charset="0"/>
              <a:cs typeface="Arial" charset="0"/>
            </a:rPr>
            <a:t>Obtíže při odvození významu</a:t>
          </a:r>
        </a:p>
      </dsp:txBody>
      <dsp:txXfrm>
        <a:off x="4383464" y="1053623"/>
        <a:ext cx="3841814" cy="2478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D439E-5A07-2F41-ADEA-C5D4AB631349}">
      <dsp:nvSpPr>
        <dsp:cNvPr id="0" name=""/>
        <dsp:cNvSpPr/>
      </dsp:nvSpPr>
      <dsp:spPr>
        <a:xfrm>
          <a:off x="40" y="11503"/>
          <a:ext cx="3845569" cy="106560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2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>
              <a:solidFill>
                <a:srgbClr val="FFC000"/>
              </a:solidFill>
              <a:latin typeface="Arial" charset="0"/>
              <a:ea typeface="Arial" charset="0"/>
              <a:cs typeface="Arial" charset="0"/>
            </a:rPr>
            <a:t>Na úrovni slova</a:t>
          </a:r>
          <a:endParaRPr lang="en-US" sz="3200" b="1" kern="1200" dirty="0">
            <a:solidFill>
              <a:srgbClr val="FFC000"/>
            </a:solidFill>
            <a:latin typeface="Arial" charset="0"/>
            <a:ea typeface="Arial" charset="0"/>
            <a:cs typeface="Arial" charset="0"/>
          </a:endParaRPr>
        </a:p>
      </dsp:txBody>
      <dsp:txXfrm>
        <a:off x="40" y="11503"/>
        <a:ext cx="3845569" cy="1065600"/>
      </dsp:txXfrm>
    </dsp:sp>
    <dsp:sp modelId="{71EBED3D-4759-AF48-96EC-51AAE7C28EB7}">
      <dsp:nvSpPr>
        <dsp:cNvPr id="0" name=""/>
        <dsp:cNvSpPr/>
      </dsp:nvSpPr>
      <dsp:spPr>
        <a:xfrm>
          <a:off x="40" y="1077103"/>
          <a:ext cx="3845569" cy="208208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latin typeface="Arial" charset="0"/>
              <a:ea typeface="Arial" charset="0"/>
              <a:cs typeface="Arial" charset="0"/>
            </a:rPr>
            <a:t>Pomalé tempo</a:t>
          </a:r>
          <a:endParaRPr lang="en-US" sz="2400" kern="1200" dirty="0">
            <a:latin typeface="Arial" charset="0"/>
            <a:ea typeface="Arial" charset="0"/>
            <a:cs typeface="Arial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latin typeface="Arial" charset="0"/>
              <a:ea typeface="Arial" charset="0"/>
              <a:cs typeface="Arial" charset="0"/>
            </a:rPr>
            <a:t>Problémy s pravopisem</a:t>
          </a:r>
          <a:endParaRPr lang="en-US" sz="2400" kern="1200" dirty="0">
            <a:latin typeface="Arial" charset="0"/>
            <a:ea typeface="Arial" charset="0"/>
            <a:cs typeface="Arial" charset="0"/>
          </a:endParaRPr>
        </a:p>
      </dsp:txBody>
      <dsp:txXfrm>
        <a:off x="40" y="1077103"/>
        <a:ext cx="3845569" cy="2082082"/>
      </dsp:txXfrm>
    </dsp:sp>
    <dsp:sp modelId="{AD347C2F-1AE9-A645-B202-6DD07EC40A02}">
      <dsp:nvSpPr>
        <dsp:cNvPr id="0" name=""/>
        <dsp:cNvSpPr/>
      </dsp:nvSpPr>
      <dsp:spPr>
        <a:xfrm>
          <a:off x="4383989" y="11503"/>
          <a:ext cx="3845569" cy="106560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3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>
              <a:solidFill>
                <a:srgbClr val="FFC000"/>
              </a:solidFill>
              <a:latin typeface="Arial" charset="0"/>
              <a:ea typeface="Arial" charset="0"/>
              <a:cs typeface="Arial" charset="0"/>
            </a:rPr>
            <a:t>Na úrovni textu</a:t>
          </a:r>
          <a:endParaRPr lang="en-US" sz="3200" b="1" kern="1200" dirty="0">
            <a:solidFill>
              <a:srgbClr val="FFC000"/>
            </a:solidFill>
            <a:latin typeface="Arial" charset="0"/>
            <a:ea typeface="Arial" charset="0"/>
            <a:cs typeface="Arial" charset="0"/>
          </a:endParaRPr>
        </a:p>
      </dsp:txBody>
      <dsp:txXfrm>
        <a:off x="4383989" y="11503"/>
        <a:ext cx="3845569" cy="1065600"/>
      </dsp:txXfrm>
    </dsp:sp>
    <dsp:sp modelId="{6356FA7B-0211-0147-AC66-F2331C037CD7}">
      <dsp:nvSpPr>
        <dsp:cNvPr id="0" name=""/>
        <dsp:cNvSpPr/>
      </dsp:nvSpPr>
      <dsp:spPr>
        <a:xfrm>
          <a:off x="4383989" y="1077103"/>
          <a:ext cx="3845569" cy="208208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latin typeface="Arial" charset="0"/>
              <a:cs typeface="Arial" charset="0"/>
            </a:rPr>
            <a:t>Obtíže při organizování myšlenek</a:t>
          </a:r>
          <a:endParaRPr lang="en-US" sz="2400" kern="1200" dirty="0">
            <a:latin typeface="Arial" charset="0"/>
            <a:ea typeface="Arial" charset="0"/>
            <a:cs typeface="Arial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latin typeface="Arial" charset="0"/>
              <a:cs typeface="Arial" charset="0"/>
            </a:rPr>
            <a:t>Koherence textu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latin typeface="Arial" charset="0"/>
              <a:cs typeface="Arial" charset="0"/>
            </a:rPr>
            <a:t>Přesnost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latin typeface="Arial" charset="0"/>
              <a:cs typeface="Arial" charset="0"/>
            </a:rPr>
            <a:t>Korektury a revize</a:t>
          </a:r>
        </a:p>
      </dsp:txBody>
      <dsp:txXfrm>
        <a:off x="4383989" y="1077103"/>
        <a:ext cx="3845569" cy="20820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D439E-5A07-2F41-ADEA-C5D4AB631349}">
      <dsp:nvSpPr>
        <dsp:cNvPr id="0" name=""/>
        <dsp:cNvSpPr/>
      </dsp:nvSpPr>
      <dsp:spPr>
        <a:xfrm>
          <a:off x="40" y="28099"/>
          <a:ext cx="3845569" cy="135360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2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>
              <a:solidFill>
                <a:srgbClr val="FFC000"/>
              </a:solidFill>
            </a:rPr>
            <a:t>Poslech</a:t>
          </a:r>
          <a:r>
            <a:rPr lang="cs-CZ" sz="3200" b="1" kern="1200" dirty="0">
              <a:solidFill>
                <a:srgbClr val="000000"/>
              </a:solidFill>
            </a:rPr>
            <a:t> </a:t>
          </a:r>
          <a:endParaRPr lang="en-US" sz="3200" b="1" kern="1200" dirty="0">
            <a:solidFill>
              <a:srgbClr val="000000"/>
            </a:solidFill>
          </a:endParaRPr>
        </a:p>
      </dsp:txBody>
      <dsp:txXfrm>
        <a:off x="40" y="28099"/>
        <a:ext cx="3845569" cy="1353600"/>
      </dsp:txXfrm>
    </dsp:sp>
    <dsp:sp modelId="{71EBED3D-4759-AF48-96EC-51AAE7C28EB7}">
      <dsp:nvSpPr>
        <dsp:cNvPr id="0" name=""/>
        <dsp:cNvSpPr/>
      </dsp:nvSpPr>
      <dsp:spPr>
        <a:xfrm>
          <a:off x="40" y="1381699"/>
          <a:ext cx="3845569" cy="20642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latin typeface="Arial" charset="0"/>
              <a:cs typeface="Arial" charset="0"/>
            </a:rPr>
            <a:t>Rozlišování podobně znějících slov</a:t>
          </a:r>
          <a:endParaRPr lang="en-US" sz="2400" kern="1200" dirty="0">
            <a:latin typeface="Arial" charset="0"/>
            <a:ea typeface="Arial" charset="0"/>
            <a:cs typeface="Arial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latin typeface="Arial" charset="0"/>
              <a:cs typeface="Arial" charset="0"/>
            </a:rPr>
            <a:t>Pozornost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latin typeface="Arial" charset="0"/>
              <a:cs typeface="Arial" charset="0"/>
            </a:rPr>
            <a:t>Zapamatování informací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latin typeface="Arial" charset="0"/>
              <a:cs typeface="Arial" charset="0"/>
            </a:rPr>
            <a:t>Pochopení významu</a:t>
          </a:r>
        </a:p>
      </dsp:txBody>
      <dsp:txXfrm>
        <a:off x="40" y="1381699"/>
        <a:ext cx="3845569" cy="2064240"/>
      </dsp:txXfrm>
    </dsp:sp>
    <dsp:sp modelId="{AD347C2F-1AE9-A645-B202-6DD07EC40A02}">
      <dsp:nvSpPr>
        <dsp:cNvPr id="0" name=""/>
        <dsp:cNvSpPr/>
      </dsp:nvSpPr>
      <dsp:spPr>
        <a:xfrm>
          <a:off x="4383989" y="28099"/>
          <a:ext cx="3845569" cy="135360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3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>
              <a:solidFill>
                <a:srgbClr val="FFC000"/>
              </a:solidFill>
            </a:rPr>
            <a:t>Mluvení</a:t>
          </a:r>
          <a:endParaRPr lang="en-US" sz="3200" b="1" kern="1200" dirty="0">
            <a:solidFill>
              <a:srgbClr val="FFC000"/>
            </a:solidFill>
          </a:endParaRPr>
        </a:p>
      </dsp:txBody>
      <dsp:txXfrm>
        <a:off x="4383989" y="28099"/>
        <a:ext cx="3845569" cy="1353600"/>
      </dsp:txXfrm>
    </dsp:sp>
    <dsp:sp modelId="{6356FA7B-0211-0147-AC66-F2331C037CD7}">
      <dsp:nvSpPr>
        <dsp:cNvPr id="0" name=""/>
        <dsp:cNvSpPr/>
      </dsp:nvSpPr>
      <dsp:spPr>
        <a:xfrm>
          <a:off x="4383989" y="1381699"/>
          <a:ext cx="3845569" cy="206424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latin typeface="Arial" charset="0"/>
              <a:ea typeface="Arial" charset="0"/>
              <a:cs typeface="Arial" charset="0"/>
            </a:rPr>
            <a:t>Výslovnost</a:t>
          </a:r>
          <a:endParaRPr lang="en-US" sz="2400" kern="1200" dirty="0">
            <a:latin typeface="Arial" charset="0"/>
            <a:ea typeface="Arial" charset="0"/>
            <a:cs typeface="Arial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latin typeface="Arial" charset="0"/>
              <a:ea typeface="Arial" charset="0"/>
              <a:cs typeface="Arial" charset="0"/>
            </a:rPr>
            <a:t>Přesnost</a:t>
          </a:r>
          <a:endParaRPr lang="en-US" sz="2400" kern="1200" dirty="0">
            <a:latin typeface="Arial" charset="0"/>
            <a:ea typeface="Arial" charset="0"/>
            <a:cs typeface="Arial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latin typeface="Arial" charset="0"/>
              <a:ea typeface="Arial" charset="0"/>
              <a:cs typeface="Arial" charset="0"/>
            </a:rPr>
            <a:t>Koherence promluvy</a:t>
          </a:r>
          <a:endParaRPr lang="en-US" sz="2400" kern="1200" dirty="0">
            <a:latin typeface="Arial" charset="0"/>
            <a:ea typeface="Arial" charset="0"/>
            <a:cs typeface="Arial" charset="0"/>
          </a:endParaRPr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100" kern="1200" dirty="0">
            <a:latin typeface="Arial" charset="0"/>
            <a:ea typeface="Arial" charset="0"/>
            <a:cs typeface="Arial" charset="0"/>
          </a:endParaRPr>
        </a:p>
      </dsp:txBody>
      <dsp:txXfrm>
        <a:off x="4383989" y="1381699"/>
        <a:ext cx="3845569" cy="20642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D439E-5A07-2F41-ADEA-C5D4AB631349}">
      <dsp:nvSpPr>
        <dsp:cNvPr id="0" name=""/>
        <dsp:cNvSpPr/>
      </dsp:nvSpPr>
      <dsp:spPr>
        <a:xfrm>
          <a:off x="40" y="8085"/>
          <a:ext cx="3845569" cy="83520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2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>
              <a:solidFill>
                <a:srgbClr val="FFC000"/>
              </a:solidFill>
            </a:rPr>
            <a:t>Osvojování</a:t>
          </a:r>
          <a:endParaRPr lang="en-US" sz="3200" b="1" kern="1200" dirty="0">
            <a:solidFill>
              <a:srgbClr val="FFC000"/>
            </a:solidFill>
          </a:endParaRPr>
        </a:p>
      </dsp:txBody>
      <dsp:txXfrm>
        <a:off x="40" y="8085"/>
        <a:ext cx="3845569" cy="835200"/>
      </dsp:txXfrm>
    </dsp:sp>
    <dsp:sp modelId="{71EBED3D-4759-AF48-96EC-51AAE7C28EB7}">
      <dsp:nvSpPr>
        <dsp:cNvPr id="0" name=""/>
        <dsp:cNvSpPr/>
      </dsp:nvSpPr>
      <dsp:spPr>
        <a:xfrm>
          <a:off x="40" y="843285"/>
          <a:ext cx="3845569" cy="234834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>
            <a:latin typeface="Arial" charset="0"/>
            <a:ea typeface="Arial" charset="0"/>
            <a:cs typeface="Arial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latin typeface="Arial" charset="0"/>
              <a:cs typeface="Arial" charset="0"/>
            </a:rPr>
            <a:t>Osvojování významu</a:t>
          </a:r>
          <a:endParaRPr lang="en-US" sz="2400" kern="1200" dirty="0">
            <a:latin typeface="Arial" charset="0"/>
            <a:ea typeface="Arial" charset="0"/>
            <a:cs typeface="Arial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latin typeface="Arial" charset="0"/>
              <a:cs typeface="Arial" charset="0"/>
            </a:rPr>
            <a:t>Osvojování dalších složek: (např. pravopis, výslovnost, gramatické informace)</a:t>
          </a:r>
        </a:p>
      </dsp:txBody>
      <dsp:txXfrm>
        <a:off x="40" y="843285"/>
        <a:ext cx="3845569" cy="2348347"/>
      </dsp:txXfrm>
    </dsp:sp>
    <dsp:sp modelId="{AD347C2F-1AE9-A645-B202-6DD07EC40A02}">
      <dsp:nvSpPr>
        <dsp:cNvPr id="0" name=""/>
        <dsp:cNvSpPr/>
      </dsp:nvSpPr>
      <dsp:spPr>
        <a:xfrm>
          <a:off x="4383989" y="8085"/>
          <a:ext cx="3845569" cy="83520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3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>
              <a:solidFill>
                <a:srgbClr val="FFC000"/>
              </a:solidFill>
            </a:rPr>
            <a:t>Používání</a:t>
          </a:r>
          <a:endParaRPr lang="en-US" sz="3200" b="1" kern="1200" dirty="0">
            <a:solidFill>
              <a:srgbClr val="FFC000"/>
            </a:solidFill>
          </a:endParaRPr>
        </a:p>
      </dsp:txBody>
      <dsp:txXfrm>
        <a:off x="4383989" y="8085"/>
        <a:ext cx="3845569" cy="835200"/>
      </dsp:txXfrm>
    </dsp:sp>
    <dsp:sp modelId="{6356FA7B-0211-0147-AC66-F2331C037CD7}">
      <dsp:nvSpPr>
        <dsp:cNvPr id="0" name=""/>
        <dsp:cNvSpPr/>
      </dsp:nvSpPr>
      <dsp:spPr>
        <a:xfrm>
          <a:off x="4383989" y="843285"/>
          <a:ext cx="3845569" cy="234834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>
            <a:latin typeface="Arial" charset="0"/>
            <a:ea typeface="Arial" charset="0"/>
            <a:cs typeface="Arial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latin typeface="Arial" charset="0"/>
              <a:cs typeface="Arial" charset="0"/>
            </a:rPr>
            <a:t>Obtíže při vybavování slov</a:t>
          </a:r>
          <a:endParaRPr lang="en-US" sz="2400" kern="1200" dirty="0">
            <a:latin typeface="Arial" charset="0"/>
            <a:ea typeface="Arial" charset="0"/>
            <a:cs typeface="Arial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latin typeface="Arial" charset="0"/>
              <a:cs typeface="Arial" charset="0"/>
            </a:rPr>
            <a:t>Záměna slov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latin typeface="Arial" charset="0"/>
              <a:cs typeface="Arial" charset="0"/>
            </a:rPr>
            <a:t>Přesnost</a:t>
          </a:r>
        </a:p>
      </dsp:txBody>
      <dsp:txXfrm>
        <a:off x="4383989" y="843285"/>
        <a:ext cx="3845569" cy="2348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6BBB3-A07E-4983-8D06-0CACCAE3DA53}" type="datetimeFigureOut">
              <a:rPr lang="hu-HU" smtClean="0"/>
              <a:pPr/>
              <a:t>2019. 08. 27.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3BE2C-BA1C-4922-87E4-8C898567312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85376-1088-CE4A-843B-1D385D3FE77C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6869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GB" baseline="0" dirty="0"/>
          </a:p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[1]</a:t>
            </a:r>
          </a:p>
          <a:p>
            <a:r>
              <a:rPr lang="en-GB" baseline="0" dirty="0"/>
              <a:t>We can make adjustments in classroom management and use pair or group work instead of individual work to support students with learning difficulties. </a:t>
            </a:r>
          </a:p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[2]</a:t>
            </a:r>
          </a:p>
          <a:p>
            <a:r>
              <a:rPr lang="en-GB" baseline="0" dirty="0"/>
              <a:t>Changes in the environment can include adjusting the light or temperature so that everyone feels comfortable. We can use a seating arrangement so that the student who needs our attention is close to us.</a:t>
            </a:r>
          </a:p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[3]</a:t>
            </a:r>
          </a:p>
          <a:p>
            <a:r>
              <a:rPr lang="en-GB" baseline="0" dirty="0"/>
              <a:t> Another possibility is to slow down the pace of our teaching and cover less in a class and revise more frequently. </a:t>
            </a:r>
          </a:p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[4]</a:t>
            </a:r>
          </a:p>
          <a:p>
            <a:r>
              <a:rPr lang="en-GB" baseline="0" dirty="0"/>
              <a:t>Instead of just giving instructions orally, we can write down the steps for the students, we can use more visuals, give </a:t>
            </a:r>
            <a:r>
              <a:rPr lang="en-GB" baseline="0" dirty="0" err="1"/>
              <a:t>handouts</a:t>
            </a:r>
            <a:r>
              <a:rPr lang="en-GB" baseline="0" dirty="0"/>
              <a:t> about the material covered and allow students to make recordings. </a:t>
            </a:r>
          </a:p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[5]</a:t>
            </a:r>
          </a:p>
          <a:p>
            <a:r>
              <a:rPr lang="en-GB" baseline="0" dirty="0"/>
              <a:t>Finally we can offer more in and outside class support or set up a peer tutoring system.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2F42D-1908-425B-9D78-233E2F7DBE9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026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C68B2-4199-B442-B6BA-25FB950FD0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56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C68B2-4199-B442-B6BA-25FB950FD0E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78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Lekerekített téglalap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B6B3-CB4F-4642-BDB5-1D34AE35B859}" type="datetime1">
              <a:rPr lang="hu-HU" smtClean="0"/>
              <a:pPr/>
              <a:t>2019. 08. 27.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ENGaGE: Digital English and German task bank                                                                                                           for 4th-8th class dyslexic learners                                                                   </a:t>
            </a:r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A8B58F9-AB3C-4ED5-824E-8A7B2C098D0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D5BC-E6B5-456C-AB21-421D0811E66B}" type="datetime1">
              <a:rPr lang="hu-HU" smtClean="0"/>
              <a:pPr/>
              <a:t>2019. 08. 27.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ENGaGE: Digital English and German task bank                                                                                                           for 4th-8th class dyslexic learners                                                                   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58F9-AB3C-4ED5-824E-8A7B2C098D0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42BD-9088-41BD-932F-F5AAB901A039}" type="datetime1">
              <a:rPr lang="hu-HU" smtClean="0"/>
              <a:pPr/>
              <a:t>2019. 08. 27.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ENGaGE: Digital English and German task bank                                                                                                           for 4th-8th class dyslexic learners                                                                   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58F9-AB3C-4ED5-824E-8A7B2C098D0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90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E4F9-2E9B-41E6-BC6F-B66A22140DE2}" type="datetime1">
              <a:rPr lang="hu-HU" smtClean="0"/>
              <a:pPr/>
              <a:t>2019. 08. 27.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ENGaGE: Digital English and German task bank                                                                                                           for 4th-8th class dyslexic learners                                                                   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58F9-AB3C-4ED5-824E-8A7B2C098D0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Lekerekített téglalap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A9B0-A821-4114-BB90-49ECCDD092D5}" type="datetime1">
              <a:rPr lang="hu-HU" smtClean="0"/>
              <a:pPr/>
              <a:t>2019. 08. 27.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r>
              <a:rPr lang="en-US"/>
              <a:t>ENGaGE: Digital English and German task bank                                                                                                           for 4th-8th class dyslexic learners                                                                   </a:t>
            </a:r>
            <a:endParaRPr lang="hu-HU"/>
          </a:p>
        </p:txBody>
      </p:sp>
      <p:sp>
        <p:nvSpPr>
          <p:cNvPr id="7" name="Téglalap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5A8B58F9-AB3C-4ED5-824E-8A7B2C098D0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6ECC-EC3E-4BD0-91C1-70E40EF10014}" type="datetime1">
              <a:rPr lang="hu-HU" smtClean="0"/>
              <a:pPr/>
              <a:t>2019. 08. 27.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ENGaGE: Digital English and German task bank                                                                                                           for 4th-8th class dyslexic learners                                                                   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58F9-AB3C-4ED5-824E-8A7B2C098D0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35FE-1F87-4F3A-B509-454683EE4D34}" type="datetime1">
              <a:rPr lang="hu-HU" smtClean="0"/>
              <a:pPr/>
              <a:t>2019. 08. 27.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ENGaGE: Digital English and German task bank                                                                                                           for 4th-8th class dyslexic learners                                                                   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58F9-AB3C-4ED5-824E-8A7B2C098D0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619A-2DE5-4E32-B6AF-F2FC4663BFD4}" type="datetime1">
              <a:rPr lang="hu-HU" smtClean="0"/>
              <a:pPr/>
              <a:t>2019. 08. 27.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ENGaGE: Digital English and German task bank                                                                                                           for 4th-8th class dyslexic learners                                                                   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58F9-AB3C-4ED5-824E-8A7B2C098D0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1550-E05E-43FB-8589-4C3ED81C62AC}" type="datetime1">
              <a:rPr lang="hu-HU" smtClean="0"/>
              <a:pPr/>
              <a:t>2019. 08. 27.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ENGaGE: Digital English and German task bank                                                                                                           for 4th-8th class dyslexic learners                                                                   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58F9-AB3C-4ED5-824E-8A7B2C098D0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Lekerekített téglalap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D027-3C1F-4F26-8B1D-41AB84046DD5}" type="datetime1">
              <a:rPr lang="hu-HU" smtClean="0"/>
              <a:pPr/>
              <a:t>2019. 08. 27.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ENGaGE: Digital English and German task bank                                                                                                           for 4th-8th class dyslexic learners                                                                   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58F9-AB3C-4ED5-824E-8A7B2C098D0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8245-5315-4BED-9200-0D9E18EFC7E6}" type="datetime1">
              <a:rPr lang="hu-HU" smtClean="0"/>
              <a:pPr/>
              <a:t>2019. 08. 27.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r>
              <a:rPr lang="en-US"/>
              <a:t>ENGaGE: Digital English and German task bank                                                                                                           for 4th-8th class dyslexic learners                                                                   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5A8B58F9-AB3C-4ED5-824E-8A7B2C098D0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églalap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églalap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/>
              <a:t>Kép beszúrásához kattintson az ikonra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Lekerekített téglalap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A954F72-CC26-4464-A614-1797C8DA3BD2}" type="datetime1">
              <a:rPr lang="hu-HU" smtClean="0"/>
              <a:pPr/>
              <a:t>2019. 08. 27.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ENGaGE: Digital English and German task bank                                                                                                           for 4th-8th class dyslexic learners                                                                   </a:t>
            </a:r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A8B58F9-AB3C-4ED5-824E-8A7B2C098D0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hyperlink" Target="http://www.dystefl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1B62F186-3574-4308-AB84-807A7B487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9797" y="3629466"/>
            <a:ext cx="7662203" cy="2606040"/>
          </a:xfrm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chemeClr val="tx1"/>
                </a:solidFill>
                <a:latin typeface="Arial" charset="0"/>
              </a:rPr>
              <a:t>Výuka cizích jazyků a žáci se SPU</a:t>
            </a:r>
          </a:p>
          <a:p>
            <a:endParaRPr lang="hu-HU" sz="2400" b="1" dirty="0">
              <a:solidFill>
                <a:schemeClr val="tx1"/>
              </a:solidFill>
            </a:endParaRPr>
          </a:p>
          <a:p>
            <a:r>
              <a:rPr lang="de-DE" sz="2400" dirty="0" err="1">
                <a:solidFill>
                  <a:schemeClr val="tx1"/>
                </a:solidFill>
              </a:rPr>
              <a:t>Masarykova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univerzita</a:t>
            </a:r>
            <a:r>
              <a:rPr lang="de-DE" sz="2400" dirty="0">
                <a:solidFill>
                  <a:schemeClr val="tx1"/>
                </a:solidFill>
              </a:rPr>
              <a:t>, Brno</a:t>
            </a:r>
          </a:p>
          <a:p>
            <a:r>
              <a:rPr lang="de-DE" sz="2400" dirty="0">
                <a:solidFill>
                  <a:schemeClr val="tx1"/>
                </a:solidFill>
              </a:rPr>
              <a:t>19.6.2019</a:t>
            </a:r>
            <a:endParaRPr lang="cs-CZ" sz="2400" dirty="0">
              <a:solidFill>
                <a:schemeClr val="tx1"/>
              </a:solidFill>
            </a:endParaRPr>
          </a:p>
          <a:p>
            <a:endParaRPr lang="hu-HU" sz="30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CF2B9D4-31E1-4D46-9D7B-BFB296492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7422" y="1122364"/>
            <a:ext cx="7019778" cy="2106171"/>
          </a:xfrm>
        </p:spPr>
        <p:txBody>
          <a:bodyPr>
            <a:normAutofit/>
          </a:bodyPr>
          <a:lstStyle/>
          <a:p>
            <a:r>
              <a:rPr lang="hu-HU" sz="9000" dirty="0" err="1">
                <a:solidFill>
                  <a:srgbClr val="000066"/>
                </a:solidFill>
                <a:latin typeface="Cooper Black" pitchFamily="18" charset="0"/>
              </a:rPr>
              <a:t>ENGaGE</a:t>
            </a:r>
            <a:endParaRPr lang="hu-HU" sz="9000" dirty="0">
              <a:solidFill>
                <a:srgbClr val="000066"/>
              </a:solidFill>
              <a:latin typeface="Cooper Black" pitchFamily="18" charset="0"/>
            </a:endParaRPr>
          </a:p>
        </p:txBody>
      </p:sp>
      <p:pic>
        <p:nvPicPr>
          <p:cNvPr id="15" name="Kép 14" descr="A képen vektorgrafika látható&#10;&#10;A leírás nagyon megbízható">
            <a:extLst>
              <a:ext uri="{FF2B5EF4-FFF2-40B4-BE49-F238E27FC236}">
                <a16:creationId xmlns:a16="http://schemas.microsoft.com/office/drawing/2014/main" id="{17F023FA-6C39-4A78-B8CC-A4A1B88463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845"/>
            <a:ext cx="5692695" cy="5542887"/>
          </a:xfrm>
          <a:prstGeom prst="rect">
            <a:avLst/>
          </a:prstGeom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6660444" y="6172200"/>
            <a:ext cx="5238044" cy="457200"/>
          </a:xfrm>
        </p:spPr>
        <p:txBody>
          <a:bodyPr/>
          <a:lstStyle/>
          <a:p>
            <a:pPr algn="r"/>
            <a:r>
              <a:rPr lang="en-US" dirty="0" err="1"/>
              <a:t>ENGaGE</a:t>
            </a:r>
            <a:r>
              <a:rPr lang="en-US" dirty="0"/>
              <a:t>: Digital English German task bank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en-US" dirty="0"/>
              <a:t>4th-8th class dyslexic </a:t>
            </a:r>
            <a:r>
              <a:rPr lang="en-US" dirty="0" err="1"/>
              <a:t>lear</a:t>
            </a:r>
            <a:r>
              <a:rPr lang="hu-HU" dirty="0" err="1"/>
              <a:t>ners</a:t>
            </a:r>
            <a:endParaRPr lang="hu-HU" dirty="0"/>
          </a:p>
          <a:p>
            <a:pPr algn="r"/>
            <a:r>
              <a:rPr lang="hu-HU" dirty="0"/>
              <a:t>2017-1-HU01-KA201-035955</a:t>
            </a:r>
            <a:r>
              <a:rPr lang="en-US" dirty="0"/>
              <a:t>                                                                   </a:t>
            </a:r>
            <a:endParaRPr lang="hu-HU" dirty="0"/>
          </a:p>
        </p:txBody>
      </p:sp>
      <p:pic>
        <p:nvPicPr>
          <p:cNvPr id="6" name="Picture 6" descr="http://www.art.pte.hu/sites/www.art.pte.hu/files/files/kepek/logo-erasmus-pl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586" y="6036561"/>
            <a:ext cx="2906518" cy="591885"/>
          </a:xfrm>
          <a:prstGeom prst="rect">
            <a:avLst/>
          </a:prstGeom>
          <a:noFill/>
        </p:spPr>
      </p:pic>
      <p:pic>
        <p:nvPicPr>
          <p:cNvPr id="7" name="Picture 4" descr="https://i2.wp.com/engage.uni-miskolc.hu/wp-content/uploads/2018/01/tempus-logo.png?fit=123%2C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2833" y="5963606"/>
            <a:ext cx="1171575" cy="695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4330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ENGaGE: Digital English and German task bank                                                                                                           for 4th-8th class dyslexic learners                                                                   </a:t>
            </a:r>
            <a:endParaRPr lang="hu-HU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658229"/>
              </p:ext>
            </p:extLst>
          </p:nvPr>
        </p:nvGraphicFramePr>
        <p:xfrm>
          <a:off x="1966913" y="2547938"/>
          <a:ext cx="8229600" cy="3474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75873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Obtíže při poslechu a mluvení v cizím jazyce </a:t>
            </a:r>
            <a:endParaRPr lang="en-US" sz="32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0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4D439E-5A07-2F41-ADEA-C5D4AB631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EBED3D-4759-AF48-96EC-51AAE7C28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347C2F-1AE9-A645-B202-6DD07EC40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56FA7B-0211-0147-AC66-F2331C037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952502"/>
            <a:ext cx="10363200" cy="797922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Obtíže při osvojování slovní zásoby 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333034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ENGaGE: Digital English and German task bank                                                                                                           for 4th-8th class dyslexic learners                                                                   </a:t>
            </a:r>
            <a:endParaRPr lang="hu-HU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370356"/>
              </p:ext>
            </p:extLst>
          </p:nvPr>
        </p:nvGraphicFramePr>
        <p:xfrm>
          <a:off x="1966913" y="2547937"/>
          <a:ext cx="8229600" cy="3199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078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4D439E-5A07-2F41-ADEA-C5D4AB631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EBED3D-4759-AF48-96EC-51AAE7C28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347C2F-1AE9-A645-B202-6DD07EC40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56FA7B-0211-0147-AC66-F2331C037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631504" y="332656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Jak může být podpořeno inkluzivní jazykové vzdělávání?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087888" y="2420888"/>
            <a:ext cx="3096344" cy="19442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rgbClr val="FFC000"/>
                </a:solidFill>
              </a:rPr>
              <a:t>Podpora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91544" y="1340768"/>
            <a:ext cx="2592288" cy="1008112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Organizační formy výuky</a:t>
            </a:r>
            <a:endParaRPr lang="en-US" dirty="0"/>
          </a:p>
          <a:p>
            <a:pPr algn="ctr"/>
            <a:r>
              <a:rPr lang="en-US" dirty="0"/>
              <a:t>(</a:t>
            </a:r>
            <a:r>
              <a:rPr lang="cs-CZ" dirty="0"/>
              <a:t>skupinová práce, práce ve dvojicích</a:t>
            </a:r>
            <a:r>
              <a:rPr lang="en-US" dirty="0"/>
              <a:t>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919536" y="3356992"/>
            <a:ext cx="2448272" cy="86409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Uspořádání třídy a  klima ve třídě 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1847528" y="5301208"/>
            <a:ext cx="2952328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Stimulace 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(</a:t>
            </a:r>
            <a:r>
              <a:rPr lang="cs-CZ" dirty="0"/>
              <a:t>zpomalení tempa, revize, strategie učení, diferenciace</a:t>
            </a:r>
            <a:r>
              <a:rPr lang="en-US" dirty="0"/>
              <a:t>)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713051" y="4941168"/>
            <a:ext cx="2952328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Rovina podpory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(</a:t>
            </a:r>
            <a:r>
              <a:rPr lang="cs-CZ" dirty="0"/>
              <a:t>učitel, spolužáci, rodiče, poradenství</a:t>
            </a:r>
            <a:r>
              <a:rPr lang="en-US" dirty="0"/>
              <a:t>)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713051" y="1062318"/>
            <a:ext cx="3240360" cy="150258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cs-CZ" dirty="0" err="1"/>
              <a:t>rezentace</a:t>
            </a:r>
            <a:r>
              <a:rPr lang="cs-CZ" dirty="0"/>
              <a:t> a osvojování učiva a přístup k učebním materiálům </a:t>
            </a:r>
            <a:r>
              <a:rPr lang="en-US" dirty="0"/>
              <a:t>(</a:t>
            </a:r>
            <a:r>
              <a:rPr lang="cs-CZ" dirty="0"/>
              <a:t>různorodost, přiměřenost, vizualizace, alternativní metody aj.</a:t>
            </a:r>
            <a:r>
              <a:rPr lang="en-US" dirty="0"/>
              <a:t>)</a:t>
            </a:r>
          </a:p>
        </p:txBody>
      </p:sp>
      <p:cxnSp>
        <p:nvCxnSpPr>
          <p:cNvPr id="6" name="Straight Connector 5"/>
          <p:cNvCxnSpPr>
            <a:stCxn id="3" idx="3"/>
          </p:cNvCxnSpPr>
          <p:nvPr/>
        </p:nvCxnSpPr>
        <p:spPr>
          <a:xfrm>
            <a:off x="4583832" y="1844824"/>
            <a:ext cx="1296144" cy="72008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3" idx="2"/>
          </p:cNvCxnSpPr>
          <p:nvPr/>
        </p:nvCxnSpPr>
        <p:spPr>
          <a:xfrm flipH="1">
            <a:off x="8112224" y="2348880"/>
            <a:ext cx="907988" cy="792088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896200" y="4005064"/>
            <a:ext cx="504056" cy="864096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727848" y="4221088"/>
            <a:ext cx="1152128" cy="108012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8" idx="3"/>
          </p:cNvCxnSpPr>
          <p:nvPr/>
        </p:nvCxnSpPr>
        <p:spPr>
          <a:xfrm flipH="1">
            <a:off x="4367808" y="3789040"/>
            <a:ext cx="792088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25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8" grpId="0" animBg="1"/>
      <p:bldP spid="19" grpId="0" animBg="1"/>
      <p:bldP spid="20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solidFill>
                  <a:srgbClr val="FFC000"/>
                </a:solidFill>
              </a:rPr>
              <a:t>Organizační formy výuky</a:t>
            </a:r>
            <a:br>
              <a:rPr lang="cs-CZ" dirty="0">
                <a:solidFill>
                  <a:srgbClr val="FFC000"/>
                </a:solidFill>
              </a:rPr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ENGaGE: Digital English and German task bank                                                                                                           for 4th-8th class dyslexic learners                                                                   </a:t>
            </a:r>
            <a:endParaRPr lang="hu-HU"/>
          </a:p>
        </p:txBody>
      </p:sp>
      <p:sp>
        <p:nvSpPr>
          <p:cNvPr id="5" name="Rounded Rectangle 2"/>
          <p:cNvSpPr/>
          <p:nvPr/>
        </p:nvSpPr>
        <p:spPr>
          <a:xfrm>
            <a:off x="1407886" y="2782389"/>
            <a:ext cx="8636000" cy="3069771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Reflektovaně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minimalizovat frontální výuku </a:t>
            </a:r>
            <a:r>
              <a:rPr lang="de-DE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skupinová práce, práce ve dvojicích, projektová výuka, učení na stanovištích – mj. podporuje individualizaci )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36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P</a:t>
            </a:r>
            <a:r>
              <a:rPr lang="cs-CZ" sz="3200" b="1" dirty="0" err="1">
                <a:solidFill>
                  <a:srgbClr val="FFC000"/>
                </a:solidFill>
              </a:rPr>
              <a:t>rezentace</a:t>
            </a:r>
            <a:r>
              <a:rPr lang="cs-CZ" sz="3200" b="1" dirty="0">
                <a:solidFill>
                  <a:srgbClr val="FFC000"/>
                </a:solidFill>
              </a:rPr>
              <a:t> a osvojování učiva, učební materiály </a:t>
            </a:r>
            <a:br>
              <a:rPr lang="cs-CZ" sz="3200" b="1" dirty="0">
                <a:solidFill>
                  <a:srgbClr val="FFC000"/>
                </a:solidFill>
              </a:rPr>
            </a:br>
            <a:endParaRPr lang="cs-CZ" sz="32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ENGaGE: Digital English and German task bank                                                                                                           for 4th-8th class dyslexic learners                                                                   </a:t>
            </a:r>
            <a:endParaRPr lang="hu-HU"/>
          </a:p>
        </p:txBody>
      </p:sp>
      <p:sp>
        <p:nvSpPr>
          <p:cNvPr id="5" name="Rounded Rectangle 22"/>
          <p:cNvSpPr>
            <a:spLocks noGrp="1"/>
          </p:cNvSpPr>
          <p:nvPr>
            <p:ph type="body" idx="1"/>
          </p:nvPr>
        </p:nvSpPr>
        <p:spPr>
          <a:xfrm>
            <a:off x="963613" y="2547938"/>
            <a:ext cx="10363200" cy="408146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cs-CZ" sz="3200" dirty="0">
              <a:solidFill>
                <a:srgbClr val="FFC000"/>
              </a:solidFill>
            </a:endParaRPr>
          </a:p>
          <a:p>
            <a:pPr algn="ctr"/>
            <a:endParaRPr lang="cs-CZ" sz="3200" dirty="0">
              <a:solidFill>
                <a:srgbClr val="FFC000"/>
              </a:solidFill>
            </a:endParaRPr>
          </a:p>
          <a:p>
            <a:pPr algn="ctr"/>
            <a:endParaRPr lang="cs-CZ" sz="3200" dirty="0">
              <a:solidFill>
                <a:srgbClr val="FFC000"/>
              </a:solidFill>
            </a:endParaRPr>
          </a:p>
          <a:p>
            <a:pPr algn="ctr"/>
            <a:endParaRPr lang="cs-CZ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7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vizualizace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7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7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xpli</a:t>
            </a:r>
            <a:r>
              <a:rPr lang="cs-CZ" sz="7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7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7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 vysvětlení jazykových prostředků (spíše deduktivní přístup) s konkrétními příklady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7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přehlednost a systematičnost, pomalé kroky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7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srozumitelné a jasně formulované zadání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7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smysluplné využití moderních technologií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7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využívání různých učebních materiálů (přehlednost, typ a velikost písma, grafická úprava, motivační prvky)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7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pravidelné opakování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7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multisenzorické</a:t>
            </a:r>
            <a:r>
              <a:rPr lang="cs-CZ" sz="7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učení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7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alternativní metody (TPR, prvky dramatické výchovy, kreativní psaní)</a:t>
            </a:r>
          </a:p>
          <a:p>
            <a:pPr marL="285750" indent="-285750">
              <a:buFontTx/>
              <a:buChar char="-"/>
            </a:pPr>
            <a:endParaRPr lang="de-DE" sz="7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cs-CZ" sz="20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cs-CZ" sz="20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61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Stimulace 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solidFill>
                  <a:srgbClr val="FFC000"/>
                </a:solidFill>
              </a:rPr>
            </a:b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ENGaGE: Digital English and German task bank                                                                                                           for 4th-8th class dyslexic learners                                                                   </a:t>
            </a:r>
            <a:endParaRPr lang="hu-HU"/>
          </a:p>
        </p:txBody>
      </p:sp>
      <p:sp>
        <p:nvSpPr>
          <p:cNvPr id="5" name="Rounded Rectangle 18"/>
          <p:cNvSpPr>
            <a:spLocks noGrp="1"/>
          </p:cNvSpPr>
          <p:nvPr>
            <p:ph type="body" idx="1"/>
          </p:nvPr>
        </p:nvSpPr>
        <p:spPr>
          <a:xfrm>
            <a:off x="963613" y="2547938"/>
            <a:ext cx="10363200" cy="36242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zpomalení tempa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motivující aktivity (např. hry)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delší texty musí být strukturované, nedoporučuje se hlasité čtení před třídou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domácí úlohy?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 učení (kognitivní: jak se čemu učit; kompenzační; afektivní)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diferenciace</a:t>
            </a:r>
            <a:endParaRPr lang="en-US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66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993865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Stimulace - </a:t>
            </a:r>
            <a:r>
              <a:rPr lang="cs-CZ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 učení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ENGaGE: Digital English and German task bank                                                                                                           for 4th-8th class dyslexic learners                                                                   </a:t>
            </a:r>
            <a:endParaRPr lang="hu-HU"/>
          </a:p>
        </p:txBody>
      </p:sp>
      <p:sp>
        <p:nvSpPr>
          <p:cNvPr id="5" name="Content Placeholder 2"/>
          <p:cNvSpPr>
            <a:spLocks noGrp="1"/>
          </p:cNvSpPr>
          <p:nvPr>
            <p:ph type="body" idx="1"/>
          </p:nvPr>
        </p:nvSpPr>
        <p:spPr>
          <a:xfrm>
            <a:off x="963613" y="2547938"/>
            <a:ext cx="10363200" cy="362426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diskuse: jak se učím, kdy, kde, jak dlouho, s kým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 učení se jazykovým prostředkům a řečovým dovednostem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diskuse o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způsobech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zvládání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negativních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pocitů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emocí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 testování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kompenzační strategie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paměťové strategie (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chunks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mind map aj.)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(srov.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Kormos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2019, Janíková a kol. 2013)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70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51784" y="1268760"/>
            <a:ext cx="3672408" cy="3559696"/>
          </a:xfrm>
          <a:prstGeom prst="quadArrow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rgbClr val="000000"/>
                </a:solidFill>
              </a:rPr>
              <a:t>DIFERENCIACE (dle </a:t>
            </a:r>
            <a:r>
              <a:rPr lang="cs-CZ" b="1" dirty="0" err="1">
                <a:solidFill>
                  <a:srgbClr val="000000"/>
                </a:solidFill>
              </a:rPr>
              <a:t>Kormos</a:t>
            </a:r>
            <a:r>
              <a:rPr lang="cs-CZ" b="1" dirty="0">
                <a:solidFill>
                  <a:srgbClr val="000000"/>
                </a:solidFill>
              </a:rPr>
              <a:t>)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27848" y="404664"/>
            <a:ext cx="2664296" cy="504056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0" dirty="0">
                <a:ea typeface="ＭＳ 明朝"/>
                <a:cs typeface="Times New Roman"/>
              </a:rPr>
              <a:t>obsah</a:t>
            </a:r>
            <a:endParaRPr lang="en-GB" sz="2800" dirty="0">
              <a:ea typeface="ＭＳ 明朝"/>
              <a:cs typeface="Times New Roman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55840" y="5373216"/>
            <a:ext cx="2664296" cy="504056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0" dirty="0">
                <a:ea typeface="ＭＳ 明朝"/>
                <a:cs typeface="Times New Roman"/>
              </a:rPr>
              <a:t>prostředí</a:t>
            </a:r>
            <a:endParaRPr lang="en-GB" sz="2800" dirty="0">
              <a:ea typeface="ＭＳ 明朝"/>
              <a:cs typeface="Times New Roman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03512" y="2636912"/>
            <a:ext cx="2376264" cy="504056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0" dirty="0">
                <a:ea typeface="ＭＳ 明朝"/>
                <a:cs typeface="Times New Roman"/>
              </a:rPr>
              <a:t>proces </a:t>
            </a:r>
            <a:endParaRPr lang="en-GB" sz="2800" dirty="0">
              <a:ea typeface="ＭＳ 明朝"/>
              <a:cs typeface="Times New Rom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040216" y="2708920"/>
            <a:ext cx="2376264" cy="504056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0" dirty="0">
                <a:ea typeface="ＭＳ 明朝"/>
                <a:cs typeface="Times New Roman"/>
              </a:rPr>
              <a:t>produkt</a:t>
            </a:r>
            <a:endParaRPr lang="en-GB" sz="2800" dirty="0"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530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952502"/>
            <a:ext cx="10363200" cy="706482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Diferenciace  a úlohy </a:t>
            </a:r>
            <a:endParaRPr lang="cs-CZ" sz="3200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36242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Žáci odpovídají </a:t>
            </a:r>
            <a:r>
              <a:rPr lang="en-US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pouze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na </a:t>
            </a:r>
            <a:r>
              <a:rPr lang="en-US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liché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otázky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nebo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konkrétně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vybrané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položky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Učitel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poskytne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odpovědi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na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několik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položek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cs-CZ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žák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zbytek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dokončí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Pracovní list se rozdělí na několik částí a žák vypracuje pouze jednu/dvě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Žáci </a:t>
            </a:r>
            <a:r>
              <a:rPr lang="en-US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poslouchají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text </a:t>
            </a:r>
            <a:r>
              <a:rPr lang="en-US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místo</a:t>
            </a:r>
            <a:r>
              <a:rPr lang="cs-CZ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čtení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Žáci </a:t>
            </a:r>
            <a:r>
              <a:rPr lang="en-US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podtrh</a:t>
            </a:r>
            <a:r>
              <a:rPr lang="cs-CZ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ávají</a:t>
            </a:r>
            <a:r>
              <a:rPr lang="cs-CZ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odpovídají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vyb</a:t>
            </a:r>
            <a:r>
              <a:rPr lang="cs-CZ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írají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Žáci si zvolí způsob prezentace (ústní, písemná)</a:t>
            </a:r>
          </a:p>
          <a:p>
            <a:endParaRPr lang="cs-CZ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ENGaGE: Digital English and German task bank                                                                                                           for 4th-8th class dyslexic learners                                                                   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0809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Stimulace –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diferenciace 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362426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ENGaGE: Digital English and German task bank                                                                                                           for 4th-8th class dyslexic learners                                                                   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88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963084" y="952502"/>
            <a:ext cx="10363200" cy="915488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Ze života žáka se SPU (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Kormos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2018)</a:t>
            </a:r>
            <a:endParaRPr lang="hu-H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963084" y="2547937"/>
            <a:ext cx="10363200" cy="3434851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ENGaGE: Digital English and German task bank                                                                                                           for 4th-8th class dyslexic learners                                                                   </a:t>
            </a:r>
            <a:endParaRPr lang="hu-HU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853" y="3122023"/>
            <a:ext cx="5739130" cy="289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93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046115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Diferenciace a učební materiály (pracovní listy) </a:t>
            </a:r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(Janíková/</a:t>
            </a:r>
            <a:r>
              <a:rPr lang="cs-CZ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Sorger</a:t>
            </a:r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2010) </a:t>
            </a:r>
            <a:endParaRPr lang="cs-CZ" sz="2000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36242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dle možností opticky upravit daný pracovní list pro žáky se SPU</a:t>
            </a:r>
          </a:p>
          <a:p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možno používat jednotný typ písma</a:t>
            </a:r>
          </a:p>
          <a:p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nepoužívat šedý a příliš barevný podklad pro texty </a:t>
            </a:r>
          </a:p>
          <a:p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texty použít větší písmo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ENGaGE: Digital English and German task bank                                                                                                           for 4th-8th class dyslexic learners                                                                   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0083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59608" y="274638"/>
            <a:ext cx="7498080" cy="850106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Diferencovaná zadání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081357"/>
              </p:ext>
            </p:extLst>
          </p:nvPr>
        </p:nvGraphicFramePr>
        <p:xfrm>
          <a:off x="1319349" y="1293223"/>
          <a:ext cx="9026434" cy="51948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10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5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6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FF00"/>
                          </a:solidFill>
                          <a:effectLst/>
                        </a:rPr>
                        <a:t>Zadání pro žáky bez poruch učení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FF00"/>
                          </a:solidFill>
                          <a:effectLst/>
                        </a:rPr>
                        <a:t>Zadání pro žáky s poruchami učení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82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Napiš</a:t>
                      </a:r>
                      <a:r>
                        <a:rPr lang="cs-CZ" sz="2000" baseline="0" dirty="0">
                          <a:solidFill>
                            <a:schemeClr val="tx1"/>
                          </a:solidFill>
                          <a:effectLst/>
                        </a:rPr>
                        <a:t> názvy zvířat správně</a:t>
                      </a:r>
                      <a:r>
                        <a:rPr lang="de-AT" sz="200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AT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de-AT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AT" sz="2000" dirty="0">
                          <a:effectLst/>
                        </a:rPr>
                        <a:t>Der kleine </a:t>
                      </a:r>
                      <a:r>
                        <a:rPr lang="de-AT" sz="2000" dirty="0" err="1">
                          <a:effectLst/>
                        </a:rPr>
                        <a:t>uHnd</a:t>
                      </a:r>
                      <a:r>
                        <a:rPr lang="de-AT" sz="2000" dirty="0">
                          <a:effectLst/>
                        </a:rPr>
                        <a:t>______ spielt mit dem Ball. 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de-AT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de-AT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AT" sz="2000" dirty="0">
                          <a:effectLst/>
                        </a:rPr>
                        <a:t>Die graue </a:t>
                      </a:r>
                      <a:r>
                        <a:rPr lang="de-AT" sz="2000" dirty="0" err="1">
                          <a:effectLst/>
                        </a:rPr>
                        <a:t>teKaz</a:t>
                      </a:r>
                      <a:r>
                        <a:rPr lang="de-AT" sz="2000" dirty="0">
                          <a:effectLst/>
                        </a:rPr>
                        <a:t>__________ trinkt Milch.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de-AT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de-AT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AT" sz="2000" dirty="0">
                          <a:effectLst/>
                        </a:rPr>
                        <a:t>Das dicke </a:t>
                      </a:r>
                      <a:r>
                        <a:rPr lang="de-AT" sz="2000" dirty="0" err="1">
                          <a:effectLst/>
                        </a:rPr>
                        <a:t>wnScieh</a:t>
                      </a:r>
                      <a:r>
                        <a:rPr lang="de-AT" sz="2000" dirty="0">
                          <a:effectLst/>
                        </a:rPr>
                        <a:t>__________ liegt im Stall.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Přiřaď k obrázkům správné názvy zvířa</a:t>
                      </a: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t: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000" baseline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AT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AT" sz="2000" dirty="0">
                          <a:effectLst/>
                        </a:rPr>
                        <a:t>Der kleine _________ spielt mit dem Ball.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de-AT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de-AT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AT" sz="2000" dirty="0">
                          <a:effectLst/>
                        </a:rPr>
                        <a:t>Die graue __________ trinkt Milch.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de-AT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de-AT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AT" sz="2000" dirty="0">
                          <a:effectLst/>
                        </a:rPr>
                        <a:t>Das dicke __________ liegt im Stall.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AT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de-AT" sz="2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AT" sz="2000" dirty="0">
                          <a:solidFill>
                            <a:srgbClr val="7030A0"/>
                          </a:solidFill>
                          <a:effectLst/>
                        </a:rPr>
                        <a:t>   Hund       Katze       Schwein</a:t>
                      </a:r>
                      <a:endParaRPr lang="cs-CZ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599020"/>
              </p:ext>
            </p:extLst>
          </p:nvPr>
        </p:nvGraphicFramePr>
        <p:xfrm>
          <a:off x="7154146" y="2768600"/>
          <a:ext cx="6477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Rastrový obrázek" r:id="rId4" imgW="2943636" imgH="2285714" progId="PBrush">
                  <p:embed/>
                </p:oleObj>
              </mc:Choice>
              <mc:Fallback>
                <p:oleObj name="Rastrový obrázek" r:id="rId4" imgW="2943636" imgH="2285714" progId="PBrush">
                  <p:embed/>
                  <p:pic>
                    <p:nvPicPr>
                      <p:cNvPr id="7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4146" y="2768600"/>
                        <a:ext cx="6477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875273"/>
              </p:ext>
            </p:extLst>
          </p:nvPr>
        </p:nvGraphicFramePr>
        <p:xfrm>
          <a:off x="7154146" y="3703205"/>
          <a:ext cx="5143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Rastrový obrázek" r:id="rId6" imgW="3266667" imgH="2333333" progId="PBrush">
                  <p:embed/>
                </p:oleObj>
              </mc:Choice>
              <mc:Fallback>
                <p:oleObj name="Rastrový obrázek" r:id="rId6" imgW="3266667" imgH="2333333" progId="PBrush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4146" y="3703205"/>
                        <a:ext cx="5143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9" name="Picture 1" descr="1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146" y="4569349"/>
            <a:ext cx="7334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651251" y="30697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651251" y="351853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508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2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Srozumitelnost a přehlednost zadání</a:t>
            </a:r>
            <a:endParaRPr lang="cs-CZ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5203326"/>
              </p:ext>
            </p:extLst>
          </p:nvPr>
        </p:nvGraphicFramePr>
        <p:xfrm>
          <a:off x="1547223" y="1688069"/>
          <a:ext cx="8889999" cy="476498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883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6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FFFF00"/>
                          </a:solidFill>
                          <a:effectLst/>
                        </a:rPr>
                        <a:t>Zadání 1</a:t>
                      </a:r>
                      <a:r>
                        <a:rPr lang="de-AT" sz="2400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endParaRPr lang="cs-CZ" sz="2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FFFF00"/>
                          </a:solidFill>
                          <a:effectLst/>
                        </a:rPr>
                        <a:t>Zadání </a:t>
                      </a:r>
                      <a:r>
                        <a:rPr lang="de-AT" sz="2400" dirty="0">
                          <a:solidFill>
                            <a:srgbClr val="FFFF00"/>
                          </a:solidFill>
                          <a:effectLst/>
                        </a:rPr>
                        <a:t>2 </a:t>
                      </a:r>
                      <a:endParaRPr lang="cs-CZ" sz="2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66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2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Vypracuj společně se svou</a:t>
                      </a:r>
                      <a:r>
                        <a:rPr lang="cs-CZ" sz="2400" baseline="0" dirty="0">
                          <a:effectLst/>
                        </a:rPr>
                        <a:t> spolužačkou / svým spolužákem v lavici úlohy 1 a 2  na s. 45 v pracovním sešitě k tématu „Můj pokoj“. Máte na to 20 minut.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cs-CZ" sz="2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Vypracuj</a:t>
                      </a:r>
                      <a:r>
                        <a:rPr lang="de-AT" sz="2400" dirty="0">
                          <a:effectLst/>
                        </a:rPr>
                        <a:t> 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2400" dirty="0">
                          <a:effectLst/>
                        </a:rPr>
                        <a:t>Se</a:t>
                      </a:r>
                      <a:r>
                        <a:rPr lang="cs-CZ" sz="2400" baseline="0" dirty="0">
                          <a:effectLst/>
                        </a:rPr>
                        <a:t> svou spolužačkou/svým spolužákem v lavici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2400" dirty="0">
                          <a:effectLst/>
                        </a:rPr>
                        <a:t>úlohy</a:t>
                      </a:r>
                      <a:r>
                        <a:rPr lang="cs-CZ" sz="2400" baseline="0" dirty="0">
                          <a:effectLst/>
                        </a:rPr>
                        <a:t> 1 a 2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2400" baseline="0" dirty="0">
                          <a:effectLst/>
                        </a:rPr>
                        <a:t>v pracovním sešitě na s . 45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2400" baseline="0" dirty="0">
                          <a:effectLst/>
                        </a:rPr>
                        <a:t>k tématu „Můj pokoj“ </a:t>
                      </a:r>
                      <a:endParaRPr lang="cs-CZ" sz="24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2400" dirty="0">
                          <a:effectLst/>
                        </a:rPr>
                        <a:t>máte na to </a:t>
                      </a:r>
                      <a:r>
                        <a:rPr lang="de-AT" sz="2400" dirty="0">
                          <a:effectLst/>
                        </a:rPr>
                        <a:t>20 </a:t>
                      </a:r>
                      <a:r>
                        <a:rPr lang="cs-CZ" sz="2400" dirty="0">
                          <a:effectLst/>
                        </a:rPr>
                        <a:t>minut 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76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err="1">
                <a:solidFill>
                  <a:schemeClr val="tx1"/>
                </a:solidFill>
              </a:rPr>
              <a:t>Spolupráce</a:t>
            </a:r>
            <a:endParaRPr lang="cs-CZ" sz="32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554513"/>
            <a:ext cx="10515600" cy="3622449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cs-CZ" dirty="0"/>
          </a:p>
        </p:txBody>
      </p:sp>
      <p:pic>
        <p:nvPicPr>
          <p:cNvPr id="4" name="Picture 2" descr="C:\Users\lektor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690857"/>
            <a:ext cx="3225721" cy="164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exagon 13"/>
          <p:cNvSpPr/>
          <p:nvPr/>
        </p:nvSpPr>
        <p:spPr>
          <a:xfrm>
            <a:off x="6415315" y="2924944"/>
            <a:ext cx="2830286" cy="2304256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Žáci ve třídě</a:t>
            </a:r>
            <a:endParaRPr lang="en-US" sz="2400" dirty="0"/>
          </a:p>
        </p:txBody>
      </p:sp>
      <p:sp>
        <p:nvSpPr>
          <p:cNvPr id="6" name="Hexagon 11"/>
          <p:cNvSpPr/>
          <p:nvPr/>
        </p:nvSpPr>
        <p:spPr>
          <a:xfrm>
            <a:off x="3802743" y="1772816"/>
            <a:ext cx="2815771" cy="2304256"/>
          </a:xfrm>
          <a:prstGeom prst="hex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Vyu</a:t>
            </a:r>
            <a:r>
              <a:rPr lang="cs-CZ" sz="2400" dirty="0" err="1"/>
              <a:t>čující</a:t>
            </a:r>
            <a:r>
              <a:rPr lang="cs-CZ" sz="2400" dirty="0"/>
              <a:t> (jazyků) </a:t>
            </a:r>
          </a:p>
        </p:txBody>
      </p:sp>
      <p:sp>
        <p:nvSpPr>
          <p:cNvPr id="7" name="Hexagon 12"/>
          <p:cNvSpPr/>
          <p:nvPr/>
        </p:nvSpPr>
        <p:spPr>
          <a:xfrm>
            <a:off x="3802743" y="4293096"/>
            <a:ext cx="2815771" cy="2304256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Rodiče + škola</a:t>
            </a:r>
          </a:p>
        </p:txBody>
      </p:sp>
      <p:sp>
        <p:nvSpPr>
          <p:cNvPr id="8" name="Hexagon 5"/>
          <p:cNvSpPr/>
          <p:nvPr/>
        </p:nvSpPr>
        <p:spPr>
          <a:xfrm>
            <a:off x="1016000" y="3140968"/>
            <a:ext cx="2902857" cy="230425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Školní psycholog</a:t>
            </a:r>
          </a:p>
          <a:p>
            <a:pPr algn="ctr"/>
            <a:r>
              <a:rPr lang="cs-CZ" sz="2400" dirty="0"/>
              <a:t>Pedagogicko-psychologická poradna </a:t>
            </a:r>
          </a:p>
        </p:txBody>
      </p:sp>
    </p:spTree>
    <p:extLst>
      <p:ext uri="{BB962C8B-B14F-4D97-AF65-F5344CB8AC3E}">
        <p14:creationId xmlns:p14="http://schemas.microsoft.com/office/powerpoint/2010/main" val="376060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C:\Users\lektor\Desktop\Janikova\My Documents\fotky-Brnicka\P10103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56" y="653142"/>
            <a:ext cx="8273143" cy="62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199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/>
              <a:t>Literatur</a:t>
            </a:r>
            <a:r>
              <a:rPr lang="cs-CZ" sz="3200" b="1" dirty="0"/>
              <a:t>a</a:t>
            </a:r>
            <a:r>
              <a:rPr lang="de-DE" sz="3200" b="1" dirty="0"/>
              <a:t> (</a:t>
            </a:r>
            <a:r>
              <a:rPr lang="cs-CZ" sz="3200" b="1" dirty="0"/>
              <a:t>výběr</a:t>
            </a:r>
            <a:r>
              <a:rPr lang="de-DE" sz="3200" b="1" dirty="0"/>
              <a:t>)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93371"/>
            <a:ext cx="10515600" cy="478359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cs-CZ" sz="1600" dirty="0"/>
          </a:p>
          <a:p>
            <a:pPr>
              <a:lnSpc>
                <a:spcPct val="80000"/>
              </a:lnSpc>
            </a:pPr>
            <a:r>
              <a:rPr lang="cs-CZ" sz="2000" dirty="0"/>
              <a:t>Janíková, V., Bartoňová, M. (2003). </a:t>
            </a:r>
            <a:r>
              <a:rPr lang="cs-CZ" sz="2000" i="1" dirty="0"/>
              <a:t>Výuka německého jazyka u žáků se speciálními vzdělávacími potřebami. </a:t>
            </a:r>
            <a:r>
              <a:rPr lang="cs-CZ" sz="2000" dirty="0"/>
              <a:t>Brno: MU.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Janíková, V., &amp; </a:t>
            </a:r>
            <a:r>
              <a:rPr lang="cs-CZ" sz="2000" dirty="0" err="1"/>
              <a:t>Sorger</a:t>
            </a:r>
            <a:r>
              <a:rPr lang="cs-CZ" sz="2000" dirty="0"/>
              <a:t>, B. (2010). Schön </a:t>
            </a:r>
            <a:r>
              <a:rPr lang="cs-CZ" sz="2000" dirty="0" err="1"/>
              <a:t>langsam</a:t>
            </a:r>
            <a:r>
              <a:rPr lang="cs-CZ" sz="2000" dirty="0"/>
              <a:t> </a:t>
            </a:r>
            <a:r>
              <a:rPr lang="cs-CZ" sz="2000" dirty="0" err="1"/>
              <a:t>gefällt</a:t>
            </a:r>
            <a:r>
              <a:rPr lang="cs-CZ" sz="2000" dirty="0"/>
              <a:t> </a:t>
            </a:r>
            <a:r>
              <a:rPr lang="cs-CZ" sz="2000" dirty="0" err="1"/>
              <a:t>mir</a:t>
            </a:r>
            <a:r>
              <a:rPr lang="cs-CZ" sz="2000" dirty="0"/>
              <a:t> </a:t>
            </a:r>
            <a:r>
              <a:rPr lang="cs-CZ" sz="2000" dirty="0" err="1"/>
              <a:t>Deutsch</a:t>
            </a:r>
            <a:r>
              <a:rPr lang="cs-CZ" sz="2000" dirty="0"/>
              <a:t> </a:t>
            </a:r>
            <a:r>
              <a:rPr lang="cs-CZ" sz="2000" dirty="0" err="1"/>
              <a:t>gaz</a:t>
            </a:r>
            <a:r>
              <a:rPr lang="cs-CZ" sz="2000" dirty="0"/>
              <a:t> gut! </a:t>
            </a:r>
            <a:r>
              <a:rPr lang="cs-CZ" sz="2000" i="1" dirty="0" err="1"/>
              <a:t>Frühes</a:t>
            </a:r>
            <a:r>
              <a:rPr lang="cs-CZ" sz="2000" i="1" dirty="0"/>
              <a:t> </a:t>
            </a:r>
            <a:r>
              <a:rPr lang="cs-CZ" sz="2000" i="1" dirty="0" err="1"/>
              <a:t>Deutsch</a:t>
            </a:r>
            <a:r>
              <a:rPr lang="cs-CZ" sz="2000" dirty="0"/>
              <a:t>, (21), 8–14.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Janíková, V., Hanušová, S., </a:t>
            </a:r>
            <a:r>
              <a:rPr lang="cs-CZ" sz="2000" dirty="0" err="1"/>
              <a:t>Grenarová</a:t>
            </a:r>
            <a:r>
              <a:rPr lang="cs-CZ" sz="2000" dirty="0"/>
              <a:t>, R., </a:t>
            </a:r>
            <a:r>
              <a:rPr lang="cs-CZ" sz="2000" dirty="0" err="1"/>
              <a:t>Kyloušková</a:t>
            </a:r>
            <a:r>
              <a:rPr lang="cs-CZ" sz="2000" dirty="0"/>
              <a:t>, H. (2013). </a:t>
            </a:r>
            <a:r>
              <a:rPr lang="cs-CZ" sz="2000" i="1" dirty="0"/>
              <a:t>Výuka cizích jazyků v inkluzivní třídě. </a:t>
            </a:r>
            <a:r>
              <a:rPr lang="cs-CZ" sz="2000" dirty="0"/>
              <a:t>Brno: MU.</a:t>
            </a:r>
          </a:p>
          <a:p>
            <a:pPr>
              <a:lnSpc>
                <a:spcPct val="80000"/>
              </a:lnSpc>
            </a:pPr>
            <a:r>
              <a:rPr lang="cs-CZ" sz="2000" dirty="0" err="1"/>
              <a:t>Kormos</a:t>
            </a:r>
            <a:r>
              <a:rPr lang="cs-CZ" sz="2000" dirty="0"/>
              <a:t>, J., Smith, A. M. (2011). </a:t>
            </a:r>
            <a:r>
              <a:rPr lang="cs-CZ" sz="2000" i="1" dirty="0" err="1"/>
              <a:t>Teaching</a:t>
            </a:r>
            <a:r>
              <a:rPr lang="cs-CZ" sz="2000" i="1" dirty="0"/>
              <a:t> </a:t>
            </a:r>
            <a:r>
              <a:rPr lang="cs-CZ" sz="2000" i="1" dirty="0" err="1"/>
              <a:t>languages</a:t>
            </a:r>
            <a:r>
              <a:rPr lang="cs-CZ" sz="2000" i="1" dirty="0"/>
              <a:t> to </a:t>
            </a:r>
            <a:r>
              <a:rPr lang="cs-CZ" sz="2000" i="1" dirty="0" err="1"/>
              <a:t>learners</a:t>
            </a:r>
            <a:r>
              <a:rPr lang="cs-CZ" sz="2000" i="1" dirty="0"/>
              <a:t> </a:t>
            </a:r>
            <a:r>
              <a:rPr lang="cs-CZ" sz="2000" i="1" dirty="0" err="1"/>
              <a:t>with</a:t>
            </a:r>
            <a:r>
              <a:rPr lang="cs-CZ" sz="2000" i="1" dirty="0"/>
              <a:t> </a:t>
            </a:r>
            <a:r>
              <a:rPr lang="cs-CZ" sz="2000" i="1" dirty="0" err="1"/>
              <a:t>specific</a:t>
            </a:r>
            <a:r>
              <a:rPr lang="cs-CZ" sz="2000" i="1" dirty="0"/>
              <a:t> </a:t>
            </a:r>
            <a:r>
              <a:rPr lang="cs-CZ" sz="2000" i="1" dirty="0" err="1"/>
              <a:t>learning</a:t>
            </a:r>
            <a:r>
              <a:rPr lang="cs-CZ" sz="2000" i="1" dirty="0"/>
              <a:t> </a:t>
            </a:r>
            <a:r>
              <a:rPr lang="cs-CZ" sz="2000" i="1" dirty="0" err="1"/>
              <a:t>difficulties</a:t>
            </a:r>
            <a:r>
              <a:rPr lang="cs-CZ" sz="2000" i="1" dirty="0"/>
              <a:t>. </a:t>
            </a:r>
            <a:r>
              <a:rPr lang="cs-CZ" sz="2000" dirty="0" err="1"/>
              <a:t>Clevendon</a:t>
            </a:r>
            <a:r>
              <a:rPr lang="cs-CZ" sz="2000" dirty="0"/>
              <a:t>: </a:t>
            </a:r>
            <a:r>
              <a:rPr lang="cs-CZ" sz="2000" dirty="0" err="1"/>
              <a:t>Multilingual</a:t>
            </a:r>
            <a:r>
              <a:rPr lang="cs-CZ" sz="2000" dirty="0"/>
              <a:t> </a:t>
            </a:r>
            <a:r>
              <a:rPr lang="cs-CZ" sz="2000" dirty="0" err="1"/>
              <a:t>Matters</a:t>
            </a:r>
            <a:r>
              <a:rPr lang="cs-CZ" sz="2000" dirty="0"/>
              <a:t>.</a:t>
            </a:r>
          </a:p>
          <a:p>
            <a:r>
              <a:rPr lang="cs-CZ" sz="2000" dirty="0" err="1"/>
              <a:t>Nijakowska</a:t>
            </a:r>
            <a:r>
              <a:rPr lang="cs-CZ" sz="2000" dirty="0"/>
              <a:t>, J., </a:t>
            </a:r>
            <a:r>
              <a:rPr lang="cs-CZ" sz="2000" dirty="0" err="1"/>
              <a:t>Kormos</a:t>
            </a:r>
            <a:r>
              <a:rPr lang="cs-CZ" sz="2000" dirty="0"/>
              <a:t>, J., Hanušová, S., </a:t>
            </a:r>
            <a:r>
              <a:rPr lang="cs-CZ" sz="2000" dirty="0" err="1"/>
              <a:t>Jaroszewicz</a:t>
            </a:r>
            <a:r>
              <a:rPr lang="cs-CZ" sz="2000" dirty="0"/>
              <a:t>, B., </a:t>
            </a:r>
            <a:r>
              <a:rPr lang="cs-CZ" sz="2000" dirty="0" err="1"/>
              <a:t>Kálmos</a:t>
            </a:r>
            <a:r>
              <a:rPr lang="cs-CZ" sz="2000" dirty="0"/>
              <a:t>, B.,  </a:t>
            </a:r>
            <a:r>
              <a:rPr lang="cs-CZ" sz="2000" dirty="0" err="1"/>
              <a:t>Imréne</a:t>
            </a:r>
            <a:r>
              <a:rPr lang="cs-CZ" sz="2000" dirty="0"/>
              <a:t> </a:t>
            </a:r>
            <a:r>
              <a:rPr lang="cs-CZ" sz="2000" dirty="0" err="1"/>
              <a:t>Sárkadi</a:t>
            </a:r>
            <a:r>
              <a:rPr lang="cs-CZ" sz="2000" dirty="0"/>
              <a:t>, A., Smith, A., M.,</a:t>
            </a:r>
            <a:r>
              <a:rPr lang="cs-CZ" sz="2000" dirty="0" err="1"/>
              <a:t>Szymaska-Czaplak</a:t>
            </a:r>
            <a:r>
              <a:rPr lang="cs-CZ" sz="2000" dirty="0"/>
              <a:t>, E., Vojtková, N. (2013). </a:t>
            </a:r>
            <a:r>
              <a:rPr lang="cs-CZ" sz="2000" i="1" dirty="0" err="1"/>
              <a:t>Dyslexia</a:t>
            </a:r>
            <a:r>
              <a:rPr lang="cs-CZ" sz="2000" i="1" dirty="0"/>
              <a:t> </a:t>
            </a:r>
            <a:r>
              <a:rPr lang="cs-CZ" sz="2000" i="1" dirty="0" err="1"/>
              <a:t>for</a:t>
            </a:r>
            <a:r>
              <a:rPr lang="cs-CZ" sz="2000" i="1" dirty="0"/>
              <a:t> </a:t>
            </a:r>
            <a:r>
              <a:rPr lang="cs-CZ" sz="2000" i="1" dirty="0" err="1"/>
              <a:t>Teachers</a:t>
            </a:r>
            <a:r>
              <a:rPr lang="cs-CZ" sz="2000" i="1" dirty="0"/>
              <a:t> </a:t>
            </a:r>
            <a:r>
              <a:rPr lang="cs-CZ" sz="2000" i="1" dirty="0" err="1"/>
              <a:t>of</a:t>
            </a:r>
            <a:r>
              <a:rPr lang="cs-CZ" sz="2000" i="1" dirty="0"/>
              <a:t> </a:t>
            </a:r>
            <a:r>
              <a:rPr lang="cs-CZ" sz="2000" i="1" dirty="0" err="1"/>
              <a:t>English</a:t>
            </a:r>
            <a:r>
              <a:rPr lang="cs-CZ" sz="2000" i="1" dirty="0"/>
              <a:t> as a </a:t>
            </a:r>
            <a:r>
              <a:rPr lang="cs-CZ" sz="2000" i="1" dirty="0" err="1"/>
              <a:t>Foreign</a:t>
            </a:r>
            <a:r>
              <a:rPr lang="cs-CZ" sz="2000" i="1" dirty="0"/>
              <a:t> </a:t>
            </a:r>
            <a:r>
              <a:rPr lang="cs-CZ" sz="2000" i="1" dirty="0" err="1"/>
              <a:t>Language</a:t>
            </a:r>
            <a:r>
              <a:rPr lang="cs-CZ" sz="2000" i="1" dirty="0"/>
              <a:t> - </a:t>
            </a:r>
            <a:r>
              <a:rPr lang="cs-CZ" sz="2000" i="1" dirty="0" err="1"/>
              <a:t>Trainee´s</a:t>
            </a:r>
            <a:r>
              <a:rPr lang="cs-CZ" sz="2000" i="1" dirty="0"/>
              <a:t> Booklet. </a:t>
            </a:r>
            <a:r>
              <a:rPr lang="cs-CZ" sz="2000" dirty="0" err="1"/>
              <a:t>Cham</a:t>
            </a:r>
            <a:r>
              <a:rPr lang="cs-CZ" sz="2000" dirty="0"/>
              <a:t>, </a:t>
            </a:r>
            <a:r>
              <a:rPr lang="cs-CZ" sz="2000" dirty="0" err="1"/>
              <a:t>Germany</a:t>
            </a:r>
            <a:r>
              <a:rPr lang="cs-CZ" sz="2000" dirty="0"/>
              <a:t>: </a:t>
            </a:r>
            <a:r>
              <a:rPr lang="cs-CZ" sz="2000" dirty="0" err="1"/>
              <a:t>Druck+Verlag</a:t>
            </a:r>
            <a:r>
              <a:rPr lang="cs-CZ" sz="2000" dirty="0"/>
              <a:t> Ernst </a:t>
            </a:r>
            <a:r>
              <a:rPr lang="cs-CZ" sz="2000" dirty="0" err="1"/>
              <a:t>Vögel</a:t>
            </a:r>
            <a:r>
              <a:rPr lang="cs-CZ" sz="2000" dirty="0"/>
              <a:t> </a:t>
            </a:r>
            <a:r>
              <a:rPr lang="cs-CZ" sz="2000" dirty="0" err="1"/>
              <a:t>GmbH</a:t>
            </a:r>
            <a:r>
              <a:rPr lang="cs-CZ" sz="2000" dirty="0"/>
              <a:t>.</a:t>
            </a:r>
          </a:p>
          <a:p>
            <a:pPr>
              <a:lnSpc>
                <a:spcPct val="80000"/>
              </a:lnSpc>
            </a:pPr>
            <a:r>
              <a:rPr lang="cs-CZ" sz="2000" dirty="0" err="1"/>
              <a:t>Sellin</a:t>
            </a:r>
            <a:r>
              <a:rPr lang="cs-CZ" sz="2000" dirty="0"/>
              <a:t>, K. (2004). </a:t>
            </a:r>
            <a:r>
              <a:rPr lang="cs-CZ" sz="2000" i="1" dirty="0" err="1"/>
              <a:t>Wenn</a:t>
            </a:r>
            <a:r>
              <a:rPr lang="cs-CZ" sz="2000" i="1" dirty="0"/>
              <a:t> K</a:t>
            </a:r>
            <a:r>
              <a:rPr lang="de-DE" sz="2000" i="1" dirty="0"/>
              <a:t>i</a:t>
            </a:r>
            <a:r>
              <a:rPr lang="cs-CZ" sz="2000" i="1" dirty="0" err="1"/>
              <a:t>nder</a:t>
            </a:r>
            <a:r>
              <a:rPr lang="cs-CZ" sz="2000" i="1" dirty="0"/>
              <a:t> </a:t>
            </a:r>
            <a:r>
              <a:rPr lang="cs-CZ" sz="2000" i="1" dirty="0" err="1"/>
              <a:t>mit</a:t>
            </a:r>
            <a:r>
              <a:rPr lang="cs-CZ" sz="2000" i="1" dirty="0"/>
              <a:t> </a:t>
            </a:r>
            <a:r>
              <a:rPr lang="cs-CZ" sz="2000" i="1" dirty="0" err="1"/>
              <a:t>Legastheníe</a:t>
            </a:r>
            <a:r>
              <a:rPr lang="cs-CZ" sz="2000" i="1" dirty="0"/>
              <a:t> </a:t>
            </a:r>
            <a:r>
              <a:rPr lang="cs-CZ" sz="2000" i="1" dirty="0" err="1"/>
              <a:t>Fremdsprachen</a:t>
            </a:r>
            <a:r>
              <a:rPr lang="de-DE" sz="2000" i="1" dirty="0"/>
              <a:t> er</a:t>
            </a:r>
            <a:r>
              <a:rPr lang="cs-CZ" sz="2000" i="1" dirty="0" err="1"/>
              <a:t>lernen</a:t>
            </a:r>
            <a:r>
              <a:rPr lang="cs-CZ" sz="2000" i="1" dirty="0"/>
              <a:t>. </a:t>
            </a:r>
            <a:r>
              <a:rPr lang="de-DE" sz="2000" dirty="0"/>
              <a:t>München: Ernst Reinhardt Verlag.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Z</a:t>
            </a:r>
            <a:r>
              <a:rPr lang="de-DE" sz="2000" dirty="0" err="1"/>
              <a:t>elinková</a:t>
            </a:r>
            <a:r>
              <a:rPr lang="cs-CZ" sz="2000" dirty="0"/>
              <a:t>, O. (2006). </a:t>
            </a:r>
            <a:r>
              <a:rPr lang="cs-CZ" sz="2000" i="1" dirty="0"/>
              <a:t>Cizí jazyky a specifické poruchy učení.</a:t>
            </a:r>
            <a:r>
              <a:rPr lang="cs-CZ" sz="2000" dirty="0"/>
              <a:t> Havlíčkův Brod: TOBIÁŠ</a:t>
            </a:r>
            <a:r>
              <a:rPr lang="de-DE" sz="2000" dirty="0"/>
              <a:t>.</a:t>
            </a:r>
            <a:endParaRPr lang="cs-CZ" sz="2000" dirty="0"/>
          </a:p>
          <a:p>
            <a:pPr>
              <a:lnSpc>
                <a:spcPct val="80000"/>
              </a:lnSpc>
            </a:pP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68706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  <a:hlinkClick r:id="rId2"/>
              </a:rPr>
              <a:t>www.dystefl.eu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" name="Picture 3" descr="dystefl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57463"/>
            <a:ext cx="4936100" cy="3211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309" y="1825625"/>
            <a:ext cx="3330087" cy="3579844"/>
          </a:xfrm>
          <a:prstGeom prst="rect">
            <a:avLst/>
          </a:prstGeom>
        </p:spPr>
      </p:pic>
      <p:pic>
        <p:nvPicPr>
          <p:cNvPr id="6" name="Picture 2" descr="he Second Language Learning Processes of Students with Specific Learning Difficult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228" y="1825625"/>
            <a:ext cx="2659334" cy="399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059179"/>
          </a:xfrm>
        </p:spPr>
        <p:txBody>
          <a:bodyPr>
            <a:normAutofit/>
          </a:bodyPr>
          <a:lstStyle/>
          <a:p>
            <a:pPr algn="r"/>
            <a:r>
              <a:rPr lang="de-DE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</a:t>
            </a:r>
            <a:r>
              <a:rPr lang="de-DE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života (</a:t>
            </a:r>
            <a:r>
              <a:rPr lang="de-DE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inkluziv</a:t>
            </a:r>
            <a:r>
              <a:rPr lang="cs-CZ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ní) třídy (Janíková/</a:t>
            </a:r>
            <a:r>
              <a:rPr lang="cs-CZ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Sorger</a:t>
            </a:r>
            <a:r>
              <a:rPr lang="cs-CZ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2011)</a:t>
            </a:r>
            <a:endParaRPr lang="hu-H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963084" y="2739208"/>
            <a:ext cx="10363200" cy="3557089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ENGaGE: Digital English and German task bank                                                                                                           for 4th-8th class dyslexic learners                                                                   </a:t>
            </a:r>
            <a:endParaRPr lang="hu-HU"/>
          </a:p>
        </p:txBody>
      </p:sp>
      <p:pic>
        <p:nvPicPr>
          <p:cNvPr id="7" name="Picture 2" descr="C:\Users\lektor\Desktop\Janikova\My Documents\fotky-Brnicka\P1010388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372" y="2739208"/>
            <a:ext cx="6037943" cy="333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980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cs-CZ" sz="3600" dirty="0">
                <a:latin typeface="Arial" charset="0"/>
                <a:ea typeface="Arial" charset="0"/>
                <a:cs typeface="Arial" charset="0"/>
              </a:rPr>
            </a:br>
            <a:br>
              <a:rPr lang="cs-CZ" sz="3600" dirty="0">
                <a:latin typeface="Arial" charset="0"/>
                <a:ea typeface="Arial" charset="0"/>
                <a:cs typeface="Arial" charset="0"/>
              </a:rPr>
            </a:br>
            <a:br>
              <a:rPr lang="en-US" dirty="0"/>
            </a:br>
            <a:r>
              <a:rPr lang="cs-CZ" sz="3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Specifické poruchy učení</a:t>
            </a:r>
            <a:br>
              <a:rPr lang="cs-CZ" dirty="0">
                <a:latin typeface="Arial" charset="0"/>
                <a:ea typeface="Arial" charset="0"/>
                <a:cs typeface="Arial" charset="0"/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353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1F7A29-4616-CE4F-B1D0-39709C11D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16D567-CF37-DB40-B012-CDF422F9C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079E5D-8797-C741-84E0-4CB5E47D4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155DD6-9718-E54D-ADFB-DEB98BA73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C4EB22-A45A-524D-850C-8CD2BB6B7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Specifické poruchy učení</a:t>
            </a:r>
            <a:br>
              <a:rPr lang="cs-CZ" dirty="0">
                <a:latin typeface="Arial" charset="0"/>
                <a:ea typeface="Arial" charset="0"/>
                <a:cs typeface="Arial" charset="0"/>
              </a:rPr>
            </a:b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963084" y="2547937"/>
            <a:ext cx="10363200" cy="3434851"/>
          </a:xfrm>
        </p:spPr>
        <p:txBody>
          <a:bodyPr/>
          <a:lstStyle/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vnímáme jako kontinuum: nelze určit meze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projevují se v různých kombinacích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mají různý stupeň závažnosti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vzájemně se překrývají a ovlivňují, čímž se závažnost může násobit</a:t>
            </a:r>
          </a:p>
          <a:p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ENGaGE: Digital English and German task bank                                                                                                           for 4th-8th class dyslexic learners                                                                   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840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601979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Příčiny a projevy SPU</a:t>
            </a:r>
            <a:endParaRPr lang="hu-H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963084" y="2547937"/>
            <a:ext cx="10363200" cy="3434851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deficit ve vývoji fonematického sluchu,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deficit ve vývoji zrakové percepce,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deficity v procesu automatizace,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deficity v oblasti paměti,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porucha procesu automatizace,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rychlost provádění kognitivních operací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(Zelinková 2003, s. 26)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deficit ve vývoji mateřského jazyka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(Zelinková 2006, s. 26-29 )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neefektivní učební strategie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1119051" y="6263640"/>
            <a:ext cx="5334000" cy="457200"/>
          </a:xfrm>
        </p:spPr>
        <p:txBody>
          <a:bodyPr/>
          <a:lstStyle/>
          <a:p>
            <a:r>
              <a:rPr lang="en-US" dirty="0" err="1"/>
              <a:t>ENGaGE</a:t>
            </a:r>
            <a:r>
              <a:rPr lang="en-US" dirty="0"/>
              <a:t>: Digital English and German task bank                                                                                                           for 4th-8th class dyslexic learners                                                                 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6563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81612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Učení se prvnímu a dalšímu cizímu jazyku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ENGaGE</a:t>
            </a:r>
            <a:r>
              <a:rPr lang="en-US" dirty="0"/>
              <a:t>: Digital English and German task bank                                                                                                           for 4th-8th class dyslexic learners                                                                   </a:t>
            </a:r>
            <a:endParaRPr lang="hu-HU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8710"/>
              </p:ext>
            </p:extLst>
          </p:nvPr>
        </p:nvGraphicFramePr>
        <p:xfrm>
          <a:off x="1524000" y="2637304"/>
          <a:ext cx="4283968" cy="388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2"/>
          <p:cNvSpPr>
            <a:spLocks noGrp="1"/>
          </p:cNvSpPr>
          <p:nvPr>
            <p:ph type="body" idx="1"/>
          </p:nvPr>
        </p:nvSpPr>
        <p:spPr>
          <a:xfrm>
            <a:off x="5807968" y="3553096"/>
            <a:ext cx="1716238" cy="17507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dirty="0">
                <a:latin typeface="Arial" charset="0"/>
                <a:ea typeface="Arial" charset="0"/>
                <a:cs typeface="Arial" charset="0"/>
              </a:rPr>
              <a:t>SPU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Oval 4"/>
          <p:cNvSpPr/>
          <p:nvPr/>
        </p:nvSpPr>
        <p:spPr>
          <a:xfrm>
            <a:off x="7229345" y="3937819"/>
            <a:ext cx="2232248" cy="1800200"/>
          </a:xfrm>
          <a:prstGeom prst="ellipse">
            <a:avLst/>
          </a:prstGeom>
          <a:solidFill>
            <a:schemeClr val="dk1">
              <a:alpha val="56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dirty="0">
                <a:latin typeface="Arial" charset="0"/>
                <a:ea typeface="Arial" charset="0"/>
                <a:cs typeface="Arial" charset="0"/>
              </a:rPr>
              <a:t>Obtíže při učení se druhému jazyku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Ovál 7"/>
          <p:cNvSpPr/>
          <p:nvPr/>
        </p:nvSpPr>
        <p:spPr>
          <a:xfrm>
            <a:off x="8345469" y="2637304"/>
            <a:ext cx="1872344" cy="156792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Obtíže při učení se dalšímu cizímu jazyku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6400800" y="5879976"/>
            <a:ext cx="442206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každý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žák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nutně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potíže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 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ením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L2.</a:t>
            </a:r>
          </a:p>
        </p:txBody>
      </p:sp>
    </p:spTree>
    <p:extLst>
      <p:ext uri="{BB962C8B-B14F-4D97-AF65-F5344CB8AC3E}">
        <p14:creationId xmlns:p14="http://schemas.microsoft.com/office/powerpoint/2010/main" val="86919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952502"/>
            <a:ext cx="10363200" cy="915488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Obtíže při čtení v cizím jazyce</a:t>
            </a:r>
            <a:endParaRPr lang="cs-CZ" sz="32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3696788"/>
            <a:ext cx="10363200" cy="222068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ENGaGE: Digital English and German task bank                                                                                                           for 4th-8th class dyslexic learners                                                                   </a:t>
            </a:r>
            <a:endParaRPr lang="hu-HU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102590"/>
              </p:ext>
            </p:extLst>
          </p:nvPr>
        </p:nvGraphicFramePr>
        <p:xfrm>
          <a:off x="1966913" y="2569303"/>
          <a:ext cx="8229600" cy="3831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226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4D439E-5A07-2F41-ADEA-C5D4AB631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EBED3D-4759-AF48-96EC-51AAE7C28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347C2F-1AE9-A645-B202-6DD07EC40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56FA7B-0211-0147-AC66-F2331C037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952502"/>
            <a:ext cx="10363200" cy="771796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Obtíže při psaní v cizím jazyce</a:t>
            </a:r>
            <a:endParaRPr lang="cs-CZ" sz="32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ENGaGE: Digital English and German task bank                                                                                                           for 4th-8th class dyslexic learners                                                                   </a:t>
            </a:r>
            <a:endParaRPr lang="hu-HU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9697742"/>
              </p:ext>
            </p:extLst>
          </p:nvPr>
        </p:nvGraphicFramePr>
        <p:xfrm>
          <a:off x="1966913" y="2547938"/>
          <a:ext cx="8229600" cy="3170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651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4D439E-5A07-2F41-ADEA-C5D4AB631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EBED3D-4759-AF48-96EC-51AAE7C28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347C2F-1AE9-A645-B202-6DD07EC40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56FA7B-0211-0147-AC66-F2331C037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észvény">
  <a:themeElements>
    <a:clrScheme name="Részvén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észvén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Részvén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9585</TotalTime>
  <Words>1427</Words>
  <Application>Microsoft Office PowerPoint</Application>
  <PresentationFormat>Widescreen</PresentationFormat>
  <Paragraphs>234</Paragraphs>
  <Slides>26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Constantia</vt:lpstr>
      <vt:lpstr>Cooper Black</vt:lpstr>
      <vt:lpstr>Franklin Gothic Book</vt:lpstr>
      <vt:lpstr>Perpetua</vt:lpstr>
      <vt:lpstr>Times New Roman</vt:lpstr>
      <vt:lpstr>Wingdings 2</vt:lpstr>
      <vt:lpstr>Részvény</vt:lpstr>
      <vt:lpstr>Rastrový obrázek</vt:lpstr>
      <vt:lpstr>ENGaGE</vt:lpstr>
      <vt:lpstr>Ze života žáka se SPU (Kormos 2018)</vt:lpstr>
      <vt:lpstr>Ze života (inkluzivní) třídy (Janíková/Sorger 2011)</vt:lpstr>
      <vt:lpstr>   Specifické poruchy učení </vt:lpstr>
      <vt:lpstr>Specifické poruchy učení </vt:lpstr>
      <vt:lpstr>Příčiny a projevy SPU</vt:lpstr>
      <vt:lpstr>Učení se prvnímu a dalšímu cizímu jazyku </vt:lpstr>
      <vt:lpstr>Obtíže při čtení v cizím jazyce</vt:lpstr>
      <vt:lpstr>Obtíže při psaní v cizím jazyce</vt:lpstr>
      <vt:lpstr>Obtíže při poslechu a mluvení v cizím jazyce </vt:lpstr>
      <vt:lpstr>Obtíže při osvojování slovní zásoby </vt:lpstr>
      <vt:lpstr>PowerPoint Presentation</vt:lpstr>
      <vt:lpstr>Organizační formy výuky </vt:lpstr>
      <vt:lpstr>Prezentace a osvojování učiva, učební materiály  </vt:lpstr>
      <vt:lpstr>Stimulace   </vt:lpstr>
      <vt:lpstr>Stimulace - strategie učení </vt:lpstr>
      <vt:lpstr>PowerPoint Presentation</vt:lpstr>
      <vt:lpstr>Diferenciace  a úlohy </vt:lpstr>
      <vt:lpstr>Stimulace – diferenciace  </vt:lpstr>
      <vt:lpstr>Diferenciace a učební materiály (pracovní listy) (Janíková/Sorger 2010) </vt:lpstr>
      <vt:lpstr>Diferencovaná zadání</vt:lpstr>
      <vt:lpstr>Srozumitelnost a přehlednost zadání</vt:lpstr>
      <vt:lpstr>Spolupráce</vt:lpstr>
      <vt:lpstr>PowerPoint Presentation</vt:lpstr>
      <vt:lpstr>Literatura (výběr)</vt:lpstr>
      <vt:lpstr>www.dystefl.eu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Hp</dc:creator>
  <cp:lastModifiedBy>Ted Bailey</cp:lastModifiedBy>
  <cp:revision>62</cp:revision>
  <dcterms:created xsi:type="dcterms:W3CDTF">2017-11-20T07:20:50Z</dcterms:created>
  <dcterms:modified xsi:type="dcterms:W3CDTF">2019-08-27T11:05:06Z</dcterms:modified>
</cp:coreProperties>
</file>